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3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5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6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7.xml" ContentType="application/vnd.openxmlformats-officedocument.theme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theme/theme8.xml" ContentType="application/vnd.openxmlformats-officedocument.theme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theme/theme9.xml" ContentType="application/vnd.openxmlformats-officedocument.theme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4" r:id="rId1"/>
    <p:sldMasterId id="2147483841" r:id="rId2"/>
    <p:sldMasterId id="2147483877" r:id="rId3"/>
    <p:sldMasterId id="2147483915" r:id="rId4"/>
    <p:sldMasterId id="2147483954" r:id="rId5"/>
    <p:sldMasterId id="2147483968" r:id="rId6"/>
    <p:sldMasterId id="2147484057" r:id="rId7"/>
    <p:sldMasterId id="2147484188" r:id="rId8"/>
    <p:sldMasterId id="2147484240" r:id="rId9"/>
    <p:sldMasterId id="2147484289" r:id="rId10"/>
  </p:sldMasterIdLst>
  <p:notesMasterIdLst>
    <p:notesMasterId r:id="rId13"/>
  </p:notesMasterIdLst>
  <p:sldIdLst>
    <p:sldId id="141169113" r:id="rId11"/>
    <p:sldId id="141169074" r:id="rId12"/>
  </p:sldIdLst>
  <p:sldSz cx="9144000" cy="5143500" type="screen16x9"/>
  <p:notesSz cx="7010400" cy="92964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1pPr>
    <a:lvl2pPr marL="0" marR="0" indent="3429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2pPr>
    <a:lvl3pPr marL="0" marR="0" indent="6858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3pPr>
    <a:lvl4pPr marL="0" marR="0" indent="10287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4pPr>
    <a:lvl5pPr marL="0" marR="0" indent="13716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5pPr>
    <a:lvl6pPr marL="0" marR="0" indent="17145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6pPr>
    <a:lvl7pPr marL="0" marR="0" indent="20574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7pPr>
    <a:lvl8pPr marL="0" marR="0" indent="24003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8pPr>
    <a:lvl9pPr marL="0" marR="0" indent="27432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9525" cap="flat">
              <a:solidFill>
                <a:srgbClr val="1BD5D1"/>
              </a:solidFill>
              <a:prstDash val="solid"/>
              <a:round/>
            </a:ln>
          </a:left>
          <a:right>
            <a:ln w="9525" cap="flat">
              <a:solidFill>
                <a:srgbClr val="1BD5D1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1BD5D1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BDADA"/>
          </a:solidFill>
        </a:fill>
      </a:tcStyle>
    </a:wholeTbl>
    <a:band2H>
      <a:tcTxStyle/>
      <a:tcStyle>
        <a:tcBdr/>
        <a:fill>
          <a:solidFill>
            <a:srgbClr val="EEEDED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FEE"/>
          </a:solidFill>
        </a:fill>
      </a:tcStyle>
    </a:wholeTbl>
    <a:band2H>
      <a:tcTxStyle/>
      <a:tcStyle>
        <a:tcBdr/>
        <a:fill>
          <a:solidFill>
            <a:srgbClr val="E7F7F7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1CBD2"/>
          </a:solidFill>
        </a:fill>
      </a:tcStyle>
    </a:wholeTbl>
    <a:band2H>
      <a:tcTxStyle/>
      <a:tcStyle>
        <a:tcBdr/>
        <a:fill>
          <a:solidFill>
            <a:srgbClr val="F8E7E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000000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/>
    <p:restoredTop sz="95927"/>
  </p:normalViewPr>
  <p:slideViewPr>
    <p:cSldViewPr snapToGrid="0" snapToObjects="1">
      <p:cViewPr varScale="1">
        <p:scale>
          <a:sx n="96" d="100"/>
          <a:sy n="96" d="100"/>
        </p:scale>
        <p:origin x="84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  <p:sp>
        <p:nvSpPr>
          <p:cNvPr id="1447" name="Shape 1447"/>
          <p:cNvSpPr>
            <a:spLocks noGrp="1"/>
          </p:cNvSpPr>
          <p:nvPr>
            <p:ph type="body" sz="quarter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23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wmf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0.wmf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3.png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0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152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0782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711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477697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84004385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2055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83332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593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C6B26C-632A-4848-BAFD-2C01C93B976E}"/>
              </a:ext>
            </a:extLst>
          </p:cNvPr>
          <p:cNvSpPr/>
          <p:nvPr userDrawn="1"/>
        </p:nvSpPr>
        <p:spPr>
          <a:xfrm>
            <a:off x="85725" y="445904"/>
            <a:ext cx="492919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16EB5D-BFF4-6644-87D0-63065251F48D}"/>
              </a:ext>
            </a:extLst>
          </p:cNvPr>
          <p:cNvSpPr/>
          <p:nvPr userDrawn="1"/>
        </p:nvSpPr>
        <p:spPr>
          <a:xfrm>
            <a:off x="295275" y="4761131"/>
            <a:ext cx="1933575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82F61-E0CB-294B-86FB-B4B1CF3FD553}"/>
              </a:ext>
            </a:extLst>
          </p:cNvPr>
          <p:cNvSpPr txBox="1"/>
          <p:nvPr userDrawn="1"/>
        </p:nvSpPr>
        <p:spPr>
          <a:xfrm>
            <a:off x="8695944" y="4860934"/>
            <a:ext cx="448056" cy="1923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marR="0" algn="l" defTabSz="9525" rtl="0" fontAlgn="auto" latinLnBrk="0" hangingPunct="0">
              <a:spcAft>
                <a:spcPts val="0"/>
              </a:spcAft>
              <a:buClrTx/>
              <a:buSzTx/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75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6169637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01837" y="4884312"/>
            <a:ext cx="355146" cy="19251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8565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705335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7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8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221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 marL="173034" indent="-173034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7405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3781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67621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378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027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352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593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908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0631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8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1099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1647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14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00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7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78981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9932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106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4727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0675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1383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97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0968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2385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225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9147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7379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557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195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8528283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2" indent="-117472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3892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2818089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74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548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AE2D503-D21F-1D4A-8859-8866BB2B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CE1EE6-6CAA-FF42-B16E-AF7A95BD4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5339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 b="0" i="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544479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5376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orem ipsum dolor sit amet, consectetur adipiscing elit, sed do eiusmod tempor incididunt ut labore et."/>
          <p:cNvSpPr txBox="1">
            <a:spLocks noGrp="1"/>
          </p:cNvSpPr>
          <p:nvPr>
            <p:ph type="body" sz="quarter" idx="13"/>
          </p:nvPr>
        </p:nvSpPr>
        <p:spPr>
          <a:xfrm>
            <a:off x="190500" y="1548625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4615740" y="1548623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6" name="Slide title"/>
          <p:cNvSpPr txBox="1">
            <a:spLocks noGrp="1"/>
          </p:cNvSpPr>
          <p:nvPr>
            <p:ph type="body" sz="quarter" idx="15"/>
          </p:nvPr>
        </p:nvSpPr>
        <p:spPr>
          <a:xfrm>
            <a:off x="190501" y="190500"/>
            <a:ext cx="8369162" cy="464127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3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xes (1 large, 4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7997" y="2571750"/>
            <a:ext cx="2286001" cy="2571750"/>
          </a:xfrm>
          <a:prstGeom prst="rect">
            <a:avLst/>
          </a:prstGeom>
          <a:solidFill>
            <a:schemeClr val="accent1"/>
          </a:solidFill>
        </p:spPr>
        <p:txBody>
          <a:bodyPr lIns="192023" tIns="192023" rIns="192023" bIns="192023"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" name="Title Text"/>
          <p:cNvSpPr txBox="1">
            <a:spLocks noGrp="1"/>
          </p:cNvSpPr>
          <p:nvPr>
            <p:ph type="title"/>
          </p:nvPr>
        </p:nvSpPr>
        <p:spPr>
          <a:xfrm>
            <a:off x="-1" y="-1"/>
            <a:ext cx="9144001" cy="2571752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0" y="4847435"/>
            <a:ext cx="95251" cy="95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0194690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DA4D-1C1F-3141-A55E-121FE714C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397764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B352D-B67D-B947-AB68-949E7CAF1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397764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96996-E3CD-7540-89AE-1B31695E9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81AAC-8A93-9D47-B1D8-20AFE983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0A81-BDFA-A749-9FB3-CE80683F8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E5F2D-859F-5C42-BCD3-CB6A2BC20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9146" y="0"/>
            <a:ext cx="3444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2906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7B63-867E-4E4B-B077-597F1D85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BFD0D-102A-F34C-BB36-C07E1953D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F54A0-0148-3142-8165-77D1859F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01FCF-A12B-E441-A34D-85A52EE86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B03A7-37EE-1E48-BAEA-BCB4F747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454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DD5A-CDDA-F64E-95A4-6EB58DE5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9545E-AEFD-A54A-9B7A-C77A8212C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B52C1-3635-3A4E-91BE-06D9C068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F8C6E-9439-604D-8C2C-E73B20BE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B322-0F28-A848-997D-078D9A62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0453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2721-2EF0-6642-92E9-77180861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3A7C4-483C-DA4A-8CD3-85652714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EBEAF-05FC-604B-BD7E-A450249A8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0DD3C-B7C4-D746-AD43-A8470C6D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23CC5-B22B-6E42-9227-A61D124D1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12701-BCC5-A64B-AB5C-376175DA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4309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22C3-C093-0F4E-BBD4-4FFA2481D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E4520-6184-F843-86C0-AA7FA6E04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064F1-61A3-EB4D-AB3E-F426ADAB5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3D279-49D2-774B-B222-38055951F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68BC3E-D3D4-234B-8E04-AA6A67CA8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76DB3-C9F1-F248-A7C9-E322C8DD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70FA10-C1AE-1B4E-9A27-9FDFC8FA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A3E90-ABA0-A14B-B4C3-8EC842B2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26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0051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2FD9-DC01-814B-9BB2-2B7DA05E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7F357-3913-4446-B6D7-1DA1E4BDF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EDF75-06B6-104D-8BCC-A96FCC39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20345-388B-E149-AD7D-14C4DE92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40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ED6A0-48AB-1641-B3B3-88210959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74CD9-E9C5-D24F-87DE-4CB82658F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E8F87-64ED-5042-8ABF-CF9A9E8D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0957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79D3-F8FE-D443-846D-BAD3FE93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4CE7C-9C35-6C4F-AC99-C922008B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14F68-6AF9-D146-9C08-6A1808CAA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EC2D1-8645-4945-B2FB-5F833F7A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F0553-D3B0-A34E-9C47-5C94816FD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00DD9-4CCC-6A4B-9292-AA156DE8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0130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10C0-4D92-DC4C-B2CD-0124CC4E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5B399-873A-B945-8AC2-30A6D6EF8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C2551-65D3-854A-BB34-F46B87507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84AF4-9CB8-8E4A-BF34-3267B36D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44237-7548-4E4A-805B-14E7DB443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2AB33-B849-8E45-A776-0E36944A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9950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4156-214C-A84B-B3A7-7346FD11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35987-8D7C-854E-9875-F6158DB1B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9F7E9-DF4A-DD40-9826-CF339FA8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54D05-44D3-B147-9FC8-D500529E1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81D5-BA93-D844-B9AB-DEFB24D9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7726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DF0964-05EF-534C-A772-A148B5EFA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91C6C-FEBB-BE41-BE58-D69835454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B37B1-7358-B844-B0B9-C963CF6E1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D7D86-CD74-EE4E-BF20-3A849BA9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77455-D3EF-0444-A9ED-B83CEDF0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9819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March 27, 2019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9963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8008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13733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7035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455615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4590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0268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547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79799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51985329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4424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6705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306984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39657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885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2720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19116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177802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8065292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6759650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64229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558253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3590982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6950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38158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45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4585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1204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0468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3057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9264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458950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4865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65204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9704738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35031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84119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44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6942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04565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648547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2925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1225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84663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4208315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483997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472623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291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735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44865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51734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758126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80949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629637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92515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90349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16016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017774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18509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422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0870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448553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160031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0663381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6796149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7747211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934936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471965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7747986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564843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3753267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0411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62876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83124"/>
      </p:ext>
    </p:extLst>
  </p:cSld>
  <p:clrMapOvr>
    <a:masterClrMapping/>
  </p:clrMapOvr>
  <p:transition spd="med"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23098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9088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1460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186665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0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7030524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98210076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07769478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8978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792443158"/>
      </p:ext>
    </p:extLst>
  </p:cSld>
  <p:clrMapOvr>
    <a:masterClrMapping/>
  </p:clrMapOvr>
  <p:hf hdr="0" ftr="0" dt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92178886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6790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92014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19659250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874325215"/>
      </p:ext>
    </p:extLst>
  </p:cSld>
  <p:clrMapOvr>
    <a:masterClrMapping/>
  </p:clrMapOvr>
  <p:hf hdr="0" ftr="0" dt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1738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6440090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0824067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203204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6023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291962214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88635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017909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5081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8" y="194338"/>
            <a:ext cx="8412388" cy="457195"/>
          </a:xfrm>
        </p:spPr>
        <p:txBody>
          <a:bodyPr/>
          <a:lstStyle>
            <a:lvl1pPr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08" y="1017289"/>
            <a:ext cx="8412388" cy="3657560"/>
          </a:xfrm>
        </p:spPr>
        <p:txBody>
          <a:bodyPr/>
          <a:lstStyle>
            <a:lvl1pPr marL="341297" indent="-341297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  <a:lvl2pPr marL="682591" indent="-336533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2pPr>
            <a:lvl3pPr marL="917529" indent="-234938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3pPr>
            <a:lvl4pPr marL="1141357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4pPr>
            <a:lvl5pPr marL="1258825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4198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6609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573803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386303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4728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0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9203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04682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87276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822764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1046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1789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777679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1346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733678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884420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1864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969088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7220267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7632040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883488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37244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2971481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0246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1334774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03931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4457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14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5108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4190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1676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863127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3172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876158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6504848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650882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62284939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6869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625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4814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16466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01648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761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4899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75543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034967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9458239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84717916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32687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761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8108270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208574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331753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2401721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8684986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01240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660345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5890495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041424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48561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23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70529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7347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158987186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2963681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79160161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56854219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42254003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3738782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94788900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1058400125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719439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97780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94576483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4841635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51266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31441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390113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661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3945420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45677693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751630293"/>
      </p:ext>
    </p:extLst>
  </p:cSld>
  <p:clrMapOvr>
    <a:masterClrMapping/>
  </p:clrMapOvr>
  <p:hf hdr="0" ftr="0" dt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27953151"/>
      </p:ext>
    </p:extLst>
  </p:cSld>
  <p:clrMapOvr>
    <a:masterClrMapping/>
  </p:clrMapOvr>
  <p:hf hdr="0" ftr="0" dt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6343003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53804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16131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78226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397225256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524519574"/>
      </p:ext>
    </p:extLst>
  </p:cSld>
  <p:clrMapOvr>
    <a:masterClrMapping/>
  </p:clrMapOvr>
  <p:hf hdr="0" ftr="0" dt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4538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01210939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76645254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345521927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409537908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82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76173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041032"/>
      </p:ext>
    </p:extLst>
  </p:cSld>
  <p:clrMapOvr>
    <a:masterClrMapping/>
  </p:clrMapOvr>
  <p:transition spd="med">
    <p:fade/>
  </p:transition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2590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61B1-67CD-437A-B87D-A379500B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01D8A-768F-459B-8DFF-386F31940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2D333-EF0F-4D1E-8E97-F472C0DC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4801-8E3E-4E7D-AAD5-92F5690220B7}" type="datetimeFigureOut">
              <a:rPr lang="en-CA" smtClean="0"/>
              <a:t>2020-04-20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D3854-4D0C-4ED1-B20F-FB57BBA5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BAD67-7718-4510-ABD4-3ED748D1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529D-AEAF-421D-895E-412F6AFE21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806371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44549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  <p:pic>
        <p:nvPicPr>
          <p:cNvPr id="5" name="ibm-cloud-icon-white.png" descr="ibm-cloud-icon-white.png">
            <a:extLst>
              <a:ext uri="{FF2B5EF4-FFF2-40B4-BE49-F238E27FC236}">
                <a16:creationId xmlns:a16="http://schemas.microsoft.com/office/drawing/2014/main" id="{2D2551EF-0E29-4397-8064-1EB288667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0961" t="17317" r="32625" b="28810"/>
          <a:stretch/>
        </p:blipFill>
        <p:spPr>
          <a:xfrm>
            <a:off x="4719865" y="11433"/>
            <a:ext cx="4424135" cy="48165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051532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1627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33312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25493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82766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29006296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1741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7299158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235911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40985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13877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00787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14074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5114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40607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88162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388424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447338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11457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4787822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5784720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936290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23462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565301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9809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69392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3107065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21670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753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68550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8846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3880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58780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81425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5058095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251887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7157527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92535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solidFill>
                  <a:srgbClr val="000000"/>
                </a:solidFill>
              </a:rPr>
              <a:t>Think 2019 / Session 7593 / Feb 11, 2019 / © 2019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789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809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0332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88240CF2-E7A5-5241-A5F0-6E4716BDF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4705350"/>
            <a:ext cx="522287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A79A9C6D-0CFD-3946-9832-4A88EA82B6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226" y="404813"/>
            <a:ext cx="4297363" cy="368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ibm_gry.png">
            <a:extLst>
              <a:ext uri="{FF2B5EF4-FFF2-40B4-BE49-F238E27FC236}">
                <a16:creationId xmlns:a16="http://schemas.microsoft.com/office/drawing/2014/main" id="{A3ADF73A-731D-3047-9793-25C531A275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239714"/>
            <a:ext cx="52228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3DFE6266-2FE6-4742-B3D4-E0C634BA51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0450" y="4584701"/>
            <a:ext cx="16208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B7D1788-B07C-054C-B21D-8A817A31DA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7588"/>
            <a:ext cx="6400800" cy="138112"/>
          </a:xfrm>
        </p:spPr>
        <p:txBody>
          <a:bodyPr/>
          <a:lstStyle>
            <a:lvl1pPr>
              <a:defRPr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753746700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43" marR="0" indent="-285743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3E28BEE-035D-8F4A-B455-FE8B097EE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B6BDA-92B9-6249-9FED-6E4945E0D3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57CCD49-86E7-5240-ABF7-C2AD0C04F5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37843080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8433F20-6127-B84C-869E-338D56B64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2DFF4-64BF-6C45-AE20-3B1CD45360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6D80438F-D6E7-6E40-B3FA-49D61D0C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79251528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1331D4C7-8B27-2D4E-A098-361A6B48E3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D51F5-606A-294B-810E-8505B834A5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C319634F-9883-144B-826B-F1CDE592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97885626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B01F1F6C-8026-0E48-960E-357EED9CEB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7F992-C9A6-F84F-A33C-9FC9A52EF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5FBAC6A4-72D2-D140-9F31-DBF21FF9F6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12934939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AC8A457-E39F-AB49-94C4-6F72A178BE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706076-0DC3-2949-88EF-4DEBC731E9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1940732-A00E-714D-AA22-CEC2BB71A7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69913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AC9D973-BB00-2D43-8B09-462F360BB4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A1FB3E-A8C3-7F42-877F-F1B265DFC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D01C736-B78E-4B49-912A-D26AE1E39F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73087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E53CE-CA73-C64B-BFBD-E36A6B1F91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F0B38-9514-BC48-BEC7-EF1BEFD31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EFA42-6686-8E4D-976A-0119E960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5691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B1404861-5197-D741-B970-B22A7BCE0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69CE2-31BD-4445-B08F-2E67F8EC2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8AB3474-3DC6-4B4D-977B-E460B938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5712182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3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C1BC8D3-5F48-134F-9251-5AFF5CB681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A7917-319D-2743-AA81-185009CDA1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ABAE69AD-B58A-A741-8C22-21FA4BE940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67988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8105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E695EE6-A1E7-EA4C-8525-8D0CA31ECE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CAF3D-24E8-3A4A-9085-19C513151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E30613E-EE36-F542-8252-F24D44ECCE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17829440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7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E50FD54-6A1D-5F40-861D-0C2B2BA53E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617FA-7245-A744-87DF-B4156FADCF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DBE81C-907F-6846-8E6B-681D55085B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2847674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5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5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12581511-0C63-CA43-BE3E-544C368657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B0957-1A0B-494D-BB08-307B6303B2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2559DA6-677F-3749-AEA5-301CE99CD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95905850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3D848AF-D9CF-4F4A-BCA2-3236979380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22691-930C-EA4C-8FC6-67F29F764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EB13AE6C-6BC1-E049-95BE-D7F6A9ABCBA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86274405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1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1C8A520-4524-3F45-904C-BCFEBB1998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D3ACA-192A-B24B-8569-9130C518B6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7559EC9-AC93-4B47-8E18-E5A077C83A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57428699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7AF78C1-85AA-4B48-9738-CB4C58D47E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FA342-45BF-414D-B355-F52A1CDE68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87F8BA5-424D-AA4F-AD0B-D302ED78B7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985824603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198AB-18DF-7449-B57B-6FB58AEB50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2A34B-C0E2-8A42-A009-150274A7F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EB8C103F-EF2D-3E49-A147-A281ADFA499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12593047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91E4C92-0557-1440-B003-F169A8EE2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algn="ctr" eaLnBrk="1" hangingPunct="1"/>
            <a:endParaRPr lang="en-US" altLang="en-US" sz="12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5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5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D277877-FAC3-E343-A4C1-4CA439117D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B85085F-AC55-D143-A4DB-21FC953E75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498F9C6-74DC-B34C-A54A-9C1400CC6D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867921833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44159E9-8686-F14C-AF1E-3335297499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8DC87-1929-024E-BC87-9D0258EDF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460CEEF0-1260-5A4B-97EA-836481F86D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8156980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A7E3D8CD-A7CA-A84D-A795-4F610ED55B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36DC5-BC41-334B-90EB-66C0F2307A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00EA6809-49DB-F447-BC76-CE590D33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169969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9733396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6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18C263F-B564-5D4B-AFC6-F35C712FAE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0F9B40F-2D4D-6C4F-AEA8-B712AB6E1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911F3FF-6F3D-AB46-832C-BA7A0708DF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09356359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20B558C-5AD3-3742-A5CC-E752A558C1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6D16A30-3995-384F-B834-21F9BD95D8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6E47A01-1A2C-234E-96D4-FEFB824BB07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26474331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DD4A9EA-4B02-174E-B04B-0B09F2DB93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2DF9FC5-060E-614C-BD39-0C574B2496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122C845-A870-1140-85EC-02B8436FAC6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658178488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C6FA72F-1247-7244-844D-49E295525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284CA-629E-7D45-9212-E84C19F06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9F96A5FD-7397-4A46-A331-FE4AC22E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801279761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47841-37D8-D243-BC9E-D83EB74108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F04A5-FA7B-384D-80A3-B310FB3B3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FF286-A6B0-4D48-80D5-343CEB823FF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551283296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9FF1029-E85E-B54F-A2FD-6BD2B8ACA06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F02D5E4-9D47-0445-A1A9-1BD79920E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8B2672D-EBBE-6D43-B1E8-0A31708054A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57172327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E77B2F2-CF85-4540-8B1F-7143BC42AE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103EC-3320-6548-B404-0D60B8A94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5261934D-A29F-CB4F-BD52-692B15D29F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811533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5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8751CB24-F54C-974B-BD6C-613978A024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A50F6-1927-864A-9EC3-09BA98171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F6CC0A8B-525F-0942-B75B-3668CBC80F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657911513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55440B4-EBC7-DD4F-B16F-291994D776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A5A23-A295-E149-B7E1-E925CE058E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1495166-BA18-B046-AD94-68DD4AC4C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77580275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934C2FB-96D0-8C43-A47F-05E460A8B0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6F666-C65E-CA46-8D4F-5D191F5BE5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5D2807-1318-9F4A-AD35-5225A6E69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73830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314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2916962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4"/>
            <a:ext cx="4215008" cy="3423439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B1C76CC-FC3B-8B4B-9387-C806629398C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299E2-811F-A544-A288-75086FA925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418BC097-6604-AE41-8930-EAB7C0748B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78590496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9C7840F-C53B-1D49-A4C8-2877AF08C1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1475D-C575-B343-91C5-7A2022875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A3642AE-45AE-2B4D-806E-8E014EDBA0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6497427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1FCEDA-5091-D543-9CD7-E1C4EE0C74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7A05C-A7EE-CB46-A5D4-E3F51C3F02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0AA107CF-571A-1940-B335-8BF34101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674074833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590DB07-55EC-6343-80F3-8DEEF0341C2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414" y="4691063"/>
            <a:ext cx="631348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eaLnBrk="1" hangingPunct="1"/>
            <a:r>
              <a:rPr lang="de-DE" altLang="en-US" sz="600">
                <a:latin typeface="Arial" panose="020B0604020202020204" pitchFamily="34" charset="0"/>
              </a:rPr>
              <a:t>IBM Cloud / © 2018 IBM Corporation  </a:t>
            </a:r>
            <a:r>
              <a:rPr lang="en-US" altLang="en-US" sz="600">
                <a:latin typeface="Arial" panose="020B0604020202020204" pitchFamily="34" charset="0"/>
              </a:rPr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3882297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55D510B-3131-444F-AC98-8A5D8DAAAC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9A6B8-2CFA-5E4B-958F-25F270BA6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C997DF81-D71F-094D-B545-228C0E6576B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378377607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ibm_gry.png">
            <a:extLst>
              <a:ext uri="{FF2B5EF4-FFF2-40B4-BE49-F238E27FC236}">
                <a16:creationId xmlns:a16="http://schemas.microsoft.com/office/drawing/2014/main" id="{838B3EFD-1F98-8340-A81D-47991C278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889" y="2185989"/>
            <a:ext cx="129698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DA0A5-0A40-BA48-AED0-3466B55BD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F7AA8-CC8B-7D43-895D-8ACB7711A3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1315F-664B-404D-842E-6ECCB84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59542101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8" y="4694757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38228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6498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26639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81880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0228022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7668632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7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207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9444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799351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811270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2982072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9677645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761985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879445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5213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116891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96546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5206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0333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856932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15326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3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3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204633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79424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37322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30397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0145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536173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7976670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3246997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820752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97201465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30384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43289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900911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1" y="2318366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039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1984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035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764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275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226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5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108741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039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887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917062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411049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217093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42089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487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520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788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8350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586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632062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983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924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400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93843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90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926903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808257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1744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71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555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003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456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606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689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62492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95912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8182982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9183254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9921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6018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86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891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9561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6239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291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56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39009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06373529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9267187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65166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7290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3456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4581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651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186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4459555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6634062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58132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78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576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098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8.xml"/><Relationship Id="rId18" Type="http://schemas.openxmlformats.org/officeDocument/2006/relationships/slideLayout" Target="../slideLayouts/slideLayout423.xml"/><Relationship Id="rId26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08.xml"/><Relationship Id="rId21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12.xml"/><Relationship Id="rId12" Type="http://schemas.openxmlformats.org/officeDocument/2006/relationships/slideLayout" Target="../slideLayouts/slideLayout417.xml"/><Relationship Id="rId17" Type="http://schemas.openxmlformats.org/officeDocument/2006/relationships/slideLayout" Target="../slideLayouts/slideLayout422.xml"/><Relationship Id="rId25" Type="http://schemas.openxmlformats.org/officeDocument/2006/relationships/slideLayout" Target="../slideLayouts/slideLayout430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407.xml"/><Relationship Id="rId16" Type="http://schemas.openxmlformats.org/officeDocument/2006/relationships/slideLayout" Target="../slideLayouts/slideLayout421.xml"/><Relationship Id="rId20" Type="http://schemas.openxmlformats.org/officeDocument/2006/relationships/slideLayout" Target="../slideLayouts/slideLayout425.xml"/><Relationship Id="rId29" Type="http://schemas.openxmlformats.org/officeDocument/2006/relationships/slideLayout" Target="../slideLayouts/slideLayout434.xml"/><Relationship Id="rId1" Type="http://schemas.openxmlformats.org/officeDocument/2006/relationships/slideLayout" Target="../slideLayouts/slideLayout406.xml"/><Relationship Id="rId6" Type="http://schemas.openxmlformats.org/officeDocument/2006/relationships/slideLayout" Target="../slideLayouts/slideLayout411.xml"/><Relationship Id="rId11" Type="http://schemas.openxmlformats.org/officeDocument/2006/relationships/slideLayout" Target="../slideLayouts/slideLayout416.xml"/><Relationship Id="rId24" Type="http://schemas.openxmlformats.org/officeDocument/2006/relationships/slideLayout" Target="../slideLayouts/slideLayout429.xml"/><Relationship Id="rId32" Type="http://schemas.openxmlformats.org/officeDocument/2006/relationships/slideLayout" Target="../slideLayouts/slideLayout437.xml"/><Relationship Id="rId5" Type="http://schemas.openxmlformats.org/officeDocument/2006/relationships/slideLayout" Target="../slideLayouts/slideLayout410.xml"/><Relationship Id="rId15" Type="http://schemas.openxmlformats.org/officeDocument/2006/relationships/slideLayout" Target="../slideLayouts/slideLayout420.xml"/><Relationship Id="rId23" Type="http://schemas.openxmlformats.org/officeDocument/2006/relationships/slideLayout" Target="../slideLayouts/slideLayout428.xml"/><Relationship Id="rId28" Type="http://schemas.openxmlformats.org/officeDocument/2006/relationships/slideLayout" Target="../slideLayouts/slideLayout433.xml"/><Relationship Id="rId10" Type="http://schemas.openxmlformats.org/officeDocument/2006/relationships/slideLayout" Target="../slideLayouts/slideLayout415.xml"/><Relationship Id="rId19" Type="http://schemas.openxmlformats.org/officeDocument/2006/relationships/slideLayout" Target="../slideLayouts/slideLayout424.xml"/><Relationship Id="rId31" Type="http://schemas.openxmlformats.org/officeDocument/2006/relationships/slideLayout" Target="../slideLayouts/slideLayout436.xml"/><Relationship Id="rId4" Type="http://schemas.openxmlformats.org/officeDocument/2006/relationships/slideLayout" Target="../slideLayouts/slideLayout409.xml"/><Relationship Id="rId9" Type="http://schemas.openxmlformats.org/officeDocument/2006/relationships/slideLayout" Target="../slideLayouts/slideLayout414.xml"/><Relationship Id="rId14" Type="http://schemas.openxmlformats.org/officeDocument/2006/relationships/slideLayout" Target="../slideLayouts/slideLayout419.xml"/><Relationship Id="rId22" Type="http://schemas.openxmlformats.org/officeDocument/2006/relationships/slideLayout" Target="../slideLayouts/slideLayout427.xml"/><Relationship Id="rId27" Type="http://schemas.openxmlformats.org/officeDocument/2006/relationships/slideLayout" Target="../slideLayouts/slideLayout432.xml"/><Relationship Id="rId30" Type="http://schemas.openxmlformats.org/officeDocument/2006/relationships/slideLayout" Target="../slideLayouts/slideLayout435.xml"/><Relationship Id="rId8" Type="http://schemas.openxmlformats.org/officeDocument/2006/relationships/slideLayout" Target="../slideLayouts/slideLayout41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28.xml"/><Relationship Id="rId34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40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32" Type="http://schemas.openxmlformats.org/officeDocument/2006/relationships/slideLayout" Target="../slideLayouts/slideLayout139.xml"/><Relationship Id="rId37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28" Type="http://schemas.openxmlformats.org/officeDocument/2006/relationships/slideLayout" Target="../slideLayouts/slideLayout135.xml"/><Relationship Id="rId36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34.xml"/><Relationship Id="rId30" Type="http://schemas.openxmlformats.org/officeDocument/2006/relationships/slideLayout" Target="../slideLayouts/slideLayout137.xml"/><Relationship Id="rId35" Type="http://schemas.openxmlformats.org/officeDocument/2006/relationships/slideLayout" Target="../slideLayouts/slideLayout142.xml"/><Relationship Id="rId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177.xml"/><Relationship Id="rId42" Type="http://schemas.openxmlformats.org/officeDocument/2006/relationships/slideLayout" Target="../slideLayouts/slideLayout198.xml"/><Relationship Id="rId47" Type="http://schemas.openxmlformats.org/officeDocument/2006/relationships/slideLayout" Target="../slideLayouts/slideLayout203.xml"/><Relationship Id="rId63" Type="http://schemas.openxmlformats.org/officeDocument/2006/relationships/slideLayout" Target="../slideLayouts/slideLayout219.xml"/><Relationship Id="rId68" Type="http://schemas.openxmlformats.org/officeDocument/2006/relationships/slideLayout" Target="../slideLayouts/slideLayout224.xml"/><Relationship Id="rId84" Type="http://schemas.openxmlformats.org/officeDocument/2006/relationships/slideLayout" Target="../slideLayouts/slideLayout240.xml"/><Relationship Id="rId89" Type="http://schemas.openxmlformats.org/officeDocument/2006/relationships/theme" Target="../theme/theme6.xml"/><Relationship Id="rId1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67.xml"/><Relationship Id="rId32" Type="http://schemas.openxmlformats.org/officeDocument/2006/relationships/slideLayout" Target="../slideLayouts/slideLayout188.xml"/><Relationship Id="rId37" Type="http://schemas.openxmlformats.org/officeDocument/2006/relationships/slideLayout" Target="../slideLayouts/slideLayout193.xml"/><Relationship Id="rId53" Type="http://schemas.openxmlformats.org/officeDocument/2006/relationships/slideLayout" Target="../slideLayouts/slideLayout209.xml"/><Relationship Id="rId58" Type="http://schemas.openxmlformats.org/officeDocument/2006/relationships/slideLayout" Target="../slideLayouts/slideLayout214.xml"/><Relationship Id="rId74" Type="http://schemas.openxmlformats.org/officeDocument/2006/relationships/slideLayout" Target="../slideLayouts/slideLayout230.xml"/><Relationship Id="rId79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8.xml"/><Relationship Id="rId27" Type="http://schemas.openxmlformats.org/officeDocument/2006/relationships/slideLayout" Target="../slideLayouts/slideLayout183.xml"/><Relationship Id="rId30" Type="http://schemas.openxmlformats.org/officeDocument/2006/relationships/slideLayout" Target="../slideLayouts/slideLayout186.xml"/><Relationship Id="rId35" Type="http://schemas.openxmlformats.org/officeDocument/2006/relationships/slideLayout" Target="../slideLayouts/slideLayout191.xml"/><Relationship Id="rId43" Type="http://schemas.openxmlformats.org/officeDocument/2006/relationships/slideLayout" Target="../slideLayouts/slideLayout199.xml"/><Relationship Id="rId48" Type="http://schemas.openxmlformats.org/officeDocument/2006/relationships/slideLayout" Target="../slideLayouts/slideLayout204.xml"/><Relationship Id="rId56" Type="http://schemas.openxmlformats.org/officeDocument/2006/relationships/slideLayout" Target="../slideLayouts/slideLayout212.xml"/><Relationship Id="rId64" Type="http://schemas.openxmlformats.org/officeDocument/2006/relationships/slideLayout" Target="../slideLayouts/slideLayout220.xml"/><Relationship Id="rId69" Type="http://schemas.openxmlformats.org/officeDocument/2006/relationships/slideLayout" Target="../slideLayouts/slideLayout225.xml"/><Relationship Id="rId7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164.xml"/><Relationship Id="rId51" Type="http://schemas.openxmlformats.org/officeDocument/2006/relationships/slideLayout" Target="../slideLayouts/slideLayout207.xml"/><Relationship Id="rId72" Type="http://schemas.openxmlformats.org/officeDocument/2006/relationships/slideLayout" Target="../slideLayouts/slideLayout228.xml"/><Relationship Id="rId80" Type="http://schemas.openxmlformats.org/officeDocument/2006/relationships/slideLayout" Target="../slideLayouts/slideLayout236.xml"/><Relationship Id="rId85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81.xml"/><Relationship Id="rId33" Type="http://schemas.openxmlformats.org/officeDocument/2006/relationships/slideLayout" Target="../slideLayouts/slideLayout189.xml"/><Relationship Id="rId38" Type="http://schemas.openxmlformats.org/officeDocument/2006/relationships/slideLayout" Target="../slideLayouts/slideLayout194.xml"/><Relationship Id="rId46" Type="http://schemas.openxmlformats.org/officeDocument/2006/relationships/slideLayout" Target="../slideLayouts/slideLayout202.xml"/><Relationship Id="rId59" Type="http://schemas.openxmlformats.org/officeDocument/2006/relationships/slideLayout" Target="../slideLayouts/slideLayout215.xml"/><Relationship Id="rId67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176.xml"/><Relationship Id="rId41" Type="http://schemas.openxmlformats.org/officeDocument/2006/relationships/slideLayout" Target="../slideLayouts/slideLayout197.xml"/><Relationship Id="rId54" Type="http://schemas.openxmlformats.org/officeDocument/2006/relationships/slideLayout" Target="../slideLayouts/slideLayout210.xml"/><Relationship Id="rId62" Type="http://schemas.openxmlformats.org/officeDocument/2006/relationships/slideLayout" Target="../slideLayouts/slideLayout218.xml"/><Relationship Id="rId70" Type="http://schemas.openxmlformats.org/officeDocument/2006/relationships/slideLayout" Target="../slideLayouts/slideLayout226.xml"/><Relationship Id="rId75" Type="http://schemas.openxmlformats.org/officeDocument/2006/relationships/slideLayout" Target="../slideLayouts/slideLayout231.xml"/><Relationship Id="rId83" Type="http://schemas.openxmlformats.org/officeDocument/2006/relationships/slideLayout" Target="../slideLayouts/slideLayout239.xml"/><Relationship Id="rId88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9.xml"/><Relationship Id="rId28" Type="http://schemas.openxmlformats.org/officeDocument/2006/relationships/slideLayout" Target="../slideLayouts/slideLayout184.xml"/><Relationship Id="rId36" Type="http://schemas.openxmlformats.org/officeDocument/2006/relationships/slideLayout" Target="../slideLayouts/slideLayout192.xml"/><Relationship Id="rId49" Type="http://schemas.openxmlformats.org/officeDocument/2006/relationships/slideLayout" Target="../slideLayouts/slideLayout205.xml"/><Relationship Id="rId57" Type="http://schemas.openxmlformats.org/officeDocument/2006/relationships/slideLayout" Target="../slideLayouts/slideLayout213.xml"/><Relationship Id="rId10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87.xml"/><Relationship Id="rId44" Type="http://schemas.openxmlformats.org/officeDocument/2006/relationships/slideLayout" Target="../slideLayouts/slideLayout200.xml"/><Relationship Id="rId52" Type="http://schemas.openxmlformats.org/officeDocument/2006/relationships/slideLayout" Target="../slideLayouts/slideLayout208.xml"/><Relationship Id="rId60" Type="http://schemas.openxmlformats.org/officeDocument/2006/relationships/slideLayout" Target="../slideLayouts/slideLayout216.xml"/><Relationship Id="rId65" Type="http://schemas.openxmlformats.org/officeDocument/2006/relationships/slideLayout" Target="../slideLayouts/slideLayout221.xml"/><Relationship Id="rId73" Type="http://schemas.openxmlformats.org/officeDocument/2006/relationships/slideLayout" Target="../slideLayouts/slideLayout229.xml"/><Relationship Id="rId78" Type="http://schemas.openxmlformats.org/officeDocument/2006/relationships/slideLayout" Target="../slideLayouts/slideLayout234.xml"/><Relationship Id="rId81" Type="http://schemas.openxmlformats.org/officeDocument/2006/relationships/slideLayout" Target="../slideLayouts/slideLayout237.xml"/><Relationship Id="rId86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39" Type="http://schemas.openxmlformats.org/officeDocument/2006/relationships/slideLayout" Target="../slideLayouts/slideLayout195.xml"/><Relationship Id="rId34" Type="http://schemas.openxmlformats.org/officeDocument/2006/relationships/slideLayout" Target="../slideLayouts/slideLayout190.xml"/><Relationship Id="rId50" Type="http://schemas.openxmlformats.org/officeDocument/2006/relationships/slideLayout" Target="../slideLayouts/slideLayout206.xml"/><Relationship Id="rId55" Type="http://schemas.openxmlformats.org/officeDocument/2006/relationships/slideLayout" Target="../slideLayouts/slideLayout211.xml"/><Relationship Id="rId7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163.xml"/><Relationship Id="rId7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158.xml"/><Relationship Id="rId29" Type="http://schemas.openxmlformats.org/officeDocument/2006/relationships/slideLayout" Target="../slideLayouts/slideLayout185.xml"/><Relationship Id="rId24" Type="http://schemas.openxmlformats.org/officeDocument/2006/relationships/slideLayout" Target="../slideLayouts/slideLayout180.xml"/><Relationship Id="rId40" Type="http://schemas.openxmlformats.org/officeDocument/2006/relationships/slideLayout" Target="../slideLayouts/slideLayout196.xml"/><Relationship Id="rId45" Type="http://schemas.openxmlformats.org/officeDocument/2006/relationships/slideLayout" Target="../slideLayouts/slideLayout201.xml"/><Relationship Id="rId66" Type="http://schemas.openxmlformats.org/officeDocument/2006/relationships/slideLayout" Target="../slideLayouts/slideLayout222.xml"/><Relationship Id="rId87" Type="http://schemas.openxmlformats.org/officeDocument/2006/relationships/slideLayout" Target="../slideLayouts/slideLayout243.xml"/><Relationship Id="rId61" Type="http://schemas.openxmlformats.org/officeDocument/2006/relationships/slideLayout" Target="../slideLayouts/slideLayout217.xml"/><Relationship Id="rId82" Type="http://schemas.openxmlformats.org/officeDocument/2006/relationships/slideLayout" Target="../slideLayouts/slideLayout238.xml"/><Relationship Id="rId19" Type="http://schemas.openxmlformats.org/officeDocument/2006/relationships/slideLayout" Target="../slideLayouts/slideLayout175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70.xml"/><Relationship Id="rId21" Type="http://schemas.openxmlformats.org/officeDocument/2006/relationships/slideLayout" Target="../slideLayouts/slideLayout265.xml"/><Relationship Id="rId42" Type="http://schemas.openxmlformats.org/officeDocument/2006/relationships/slideLayout" Target="../slideLayouts/slideLayout286.xml"/><Relationship Id="rId47" Type="http://schemas.openxmlformats.org/officeDocument/2006/relationships/slideLayout" Target="../slideLayouts/slideLayout291.xml"/><Relationship Id="rId63" Type="http://schemas.openxmlformats.org/officeDocument/2006/relationships/slideLayout" Target="../slideLayouts/slideLayout307.xml"/><Relationship Id="rId68" Type="http://schemas.openxmlformats.org/officeDocument/2006/relationships/slideLayout" Target="../slideLayouts/slideLayout312.xml"/><Relationship Id="rId84" Type="http://schemas.openxmlformats.org/officeDocument/2006/relationships/slideLayout" Target="../slideLayouts/slideLayout328.xml"/><Relationship Id="rId89" Type="http://schemas.openxmlformats.org/officeDocument/2006/relationships/theme" Target="../theme/theme7.xml"/><Relationship Id="rId16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76.xml"/><Relationship Id="rId37" Type="http://schemas.openxmlformats.org/officeDocument/2006/relationships/slideLayout" Target="../slideLayouts/slideLayout281.xml"/><Relationship Id="rId53" Type="http://schemas.openxmlformats.org/officeDocument/2006/relationships/slideLayout" Target="../slideLayouts/slideLayout297.xml"/><Relationship Id="rId58" Type="http://schemas.openxmlformats.org/officeDocument/2006/relationships/slideLayout" Target="../slideLayouts/slideLayout302.xml"/><Relationship Id="rId74" Type="http://schemas.openxmlformats.org/officeDocument/2006/relationships/slideLayout" Target="../slideLayouts/slideLayout318.xml"/><Relationship Id="rId79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249.xml"/><Relationship Id="rId14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66.xml"/><Relationship Id="rId27" Type="http://schemas.openxmlformats.org/officeDocument/2006/relationships/slideLayout" Target="../slideLayouts/slideLayout271.xml"/><Relationship Id="rId30" Type="http://schemas.openxmlformats.org/officeDocument/2006/relationships/slideLayout" Target="../slideLayouts/slideLayout274.xml"/><Relationship Id="rId35" Type="http://schemas.openxmlformats.org/officeDocument/2006/relationships/slideLayout" Target="../slideLayouts/slideLayout279.xml"/><Relationship Id="rId43" Type="http://schemas.openxmlformats.org/officeDocument/2006/relationships/slideLayout" Target="../slideLayouts/slideLayout287.xml"/><Relationship Id="rId48" Type="http://schemas.openxmlformats.org/officeDocument/2006/relationships/slideLayout" Target="../slideLayouts/slideLayout292.xml"/><Relationship Id="rId56" Type="http://schemas.openxmlformats.org/officeDocument/2006/relationships/slideLayout" Target="../slideLayouts/slideLayout300.xml"/><Relationship Id="rId64" Type="http://schemas.openxmlformats.org/officeDocument/2006/relationships/slideLayout" Target="../slideLayouts/slideLayout308.xml"/><Relationship Id="rId69" Type="http://schemas.openxmlformats.org/officeDocument/2006/relationships/slideLayout" Target="../slideLayouts/slideLayout313.xml"/><Relationship Id="rId77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252.xml"/><Relationship Id="rId51" Type="http://schemas.openxmlformats.org/officeDocument/2006/relationships/slideLayout" Target="../slideLayouts/slideLayout295.xml"/><Relationship Id="rId72" Type="http://schemas.openxmlformats.org/officeDocument/2006/relationships/slideLayout" Target="../slideLayouts/slideLayout316.xml"/><Relationship Id="rId80" Type="http://schemas.openxmlformats.org/officeDocument/2006/relationships/slideLayout" Target="../slideLayouts/slideLayout324.xml"/><Relationship Id="rId85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6.xml"/><Relationship Id="rId17" Type="http://schemas.openxmlformats.org/officeDocument/2006/relationships/slideLayout" Target="../slideLayouts/slideLayout261.xml"/><Relationship Id="rId25" Type="http://schemas.openxmlformats.org/officeDocument/2006/relationships/slideLayout" Target="../slideLayouts/slideLayout269.xml"/><Relationship Id="rId33" Type="http://schemas.openxmlformats.org/officeDocument/2006/relationships/slideLayout" Target="../slideLayouts/slideLayout277.xml"/><Relationship Id="rId38" Type="http://schemas.openxmlformats.org/officeDocument/2006/relationships/slideLayout" Target="../slideLayouts/slideLayout282.xml"/><Relationship Id="rId46" Type="http://schemas.openxmlformats.org/officeDocument/2006/relationships/slideLayout" Target="../slideLayouts/slideLayout290.xml"/><Relationship Id="rId59" Type="http://schemas.openxmlformats.org/officeDocument/2006/relationships/slideLayout" Target="../slideLayouts/slideLayout303.xml"/><Relationship Id="rId67" Type="http://schemas.openxmlformats.org/officeDocument/2006/relationships/slideLayout" Target="../slideLayouts/slideLayout311.xml"/><Relationship Id="rId20" Type="http://schemas.openxmlformats.org/officeDocument/2006/relationships/slideLayout" Target="../slideLayouts/slideLayout264.xml"/><Relationship Id="rId41" Type="http://schemas.openxmlformats.org/officeDocument/2006/relationships/slideLayout" Target="../slideLayouts/slideLayout285.xml"/><Relationship Id="rId54" Type="http://schemas.openxmlformats.org/officeDocument/2006/relationships/slideLayout" Target="../slideLayouts/slideLayout298.xml"/><Relationship Id="rId62" Type="http://schemas.openxmlformats.org/officeDocument/2006/relationships/slideLayout" Target="../slideLayouts/slideLayout306.xml"/><Relationship Id="rId70" Type="http://schemas.openxmlformats.org/officeDocument/2006/relationships/slideLayout" Target="../slideLayouts/slideLayout314.xml"/><Relationship Id="rId75" Type="http://schemas.openxmlformats.org/officeDocument/2006/relationships/slideLayout" Target="../slideLayouts/slideLayout319.xml"/><Relationship Id="rId83" Type="http://schemas.openxmlformats.org/officeDocument/2006/relationships/slideLayout" Target="../slideLayouts/slideLayout327.xml"/><Relationship Id="rId88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67.xml"/><Relationship Id="rId28" Type="http://schemas.openxmlformats.org/officeDocument/2006/relationships/slideLayout" Target="../slideLayouts/slideLayout272.xml"/><Relationship Id="rId36" Type="http://schemas.openxmlformats.org/officeDocument/2006/relationships/slideLayout" Target="../slideLayouts/slideLayout280.xml"/><Relationship Id="rId49" Type="http://schemas.openxmlformats.org/officeDocument/2006/relationships/slideLayout" Target="../slideLayouts/slideLayout293.xml"/><Relationship Id="rId57" Type="http://schemas.openxmlformats.org/officeDocument/2006/relationships/slideLayout" Target="../slideLayouts/slideLayout301.xml"/><Relationship Id="rId10" Type="http://schemas.openxmlformats.org/officeDocument/2006/relationships/slideLayout" Target="../slideLayouts/slideLayout254.xml"/><Relationship Id="rId31" Type="http://schemas.openxmlformats.org/officeDocument/2006/relationships/slideLayout" Target="../slideLayouts/slideLayout275.xml"/><Relationship Id="rId44" Type="http://schemas.openxmlformats.org/officeDocument/2006/relationships/slideLayout" Target="../slideLayouts/slideLayout288.xml"/><Relationship Id="rId52" Type="http://schemas.openxmlformats.org/officeDocument/2006/relationships/slideLayout" Target="../slideLayouts/slideLayout296.xml"/><Relationship Id="rId60" Type="http://schemas.openxmlformats.org/officeDocument/2006/relationships/slideLayout" Target="../slideLayouts/slideLayout304.xml"/><Relationship Id="rId65" Type="http://schemas.openxmlformats.org/officeDocument/2006/relationships/slideLayout" Target="../slideLayouts/slideLayout309.xml"/><Relationship Id="rId73" Type="http://schemas.openxmlformats.org/officeDocument/2006/relationships/slideLayout" Target="../slideLayouts/slideLayout317.xml"/><Relationship Id="rId78" Type="http://schemas.openxmlformats.org/officeDocument/2006/relationships/slideLayout" Target="../slideLayouts/slideLayout322.xml"/><Relationship Id="rId81" Type="http://schemas.openxmlformats.org/officeDocument/2006/relationships/slideLayout" Target="../slideLayouts/slideLayout325.xml"/><Relationship Id="rId86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7.xml"/><Relationship Id="rId18" Type="http://schemas.openxmlformats.org/officeDocument/2006/relationships/slideLayout" Target="../slideLayouts/slideLayout262.xml"/><Relationship Id="rId39" Type="http://schemas.openxmlformats.org/officeDocument/2006/relationships/slideLayout" Target="../slideLayouts/slideLayout283.xml"/><Relationship Id="rId34" Type="http://schemas.openxmlformats.org/officeDocument/2006/relationships/slideLayout" Target="../slideLayouts/slideLayout278.xml"/><Relationship Id="rId50" Type="http://schemas.openxmlformats.org/officeDocument/2006/relationships/slideLayout" Target="../slideLayouts/slideLayout294.xml"/><Relationship Id="rId55" Type="http://schemas.openxmlformats.org/officeDocument/2006/relationships/slideLayout" Target="../slideLayouts/slideLayout299.xml"/><Relationship Id="rId76" Type="http://schemas.openxmlformats.org/officeDocument/2006/relationships/slideLayout" Target="../slideLayouts/slideLayout320.xml"/><Relationship Id="rId7" Type="http://schemas.openxmlformats.org/officeDocument/2006/relationships/slideLayout" Target="../slideLayouts/slideLayout251.xml"/><Relationship Id="rId71" Type="http://schemas.openxmlformats.org/officeDocument/2006/relationships/slideLayout" Target="../slideLayouts/slideLayout315.xml"/><Relationship Id="rId2" Type="http://schemas.openxmlformats.org/officeDocument/2006/relationships/slideLayout" Target="../slideLayouts/slideLayout246.xml"/><Relationship Id="rId29" Type="http://schemas.openxmlformats.org/officeDocument/2006/relationships/slideLayout" Target="../slideLayouts/slideLayout273.xml"/><Relationship Id="rId24" Type="http://schemas.openxmlformats.org/officeDocument/2006/relationships/slideLayout" Target="../slideLayouts/slideLayout268.xml"/><Relationship Id="rId40" Type="http://schemas.openxmlformats.org/officeDocument/2006/relationships/slideLayout" Target="../slideLayouts/slideLayout284.xml"/><Relationship Id="rId45" Type="http://schemas.openxmlformats.org/officeDocument/2006/relationships/slideLayout" Target="../slideLayouts/slideLayout289.xml"/><Relationship Id="rId66" Type="http://schemas.openxmlformats.org/officeDocument/2006/relationships/slideLayout" Target="../slideLayouts/slideLayout310.xml"/><Relationship Id="rId87" Type="http://schemas.openxmlformats.org/officeDocument/2006/relationships/slideLayout" Target="../slideLayouts/slideLayout331.xml"/><Relationship Id="rId61" Type="http://schemas.openxmlformats.org/officeDocument/2006/relationships/slideLayout" Target="../slideLayouts/slideLayout305.xml"/><Relationship Id="rId82" Type="http://schemas.openxmlformats.org/officeDocument/2006/relationships/slideLayout" Target="../slideLayouts/slideLayout326.xml"/><Relationship Id="rId19" Type="http://schemas.openxmlformats.org/officeDocument/2006/relationships/slideLayout" Target="../slideLayouts/slideLayout26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5.xml"/><Relationship Id="rId18" Type="http://schemas.openxmlformats.org/officeDocument/2006/relationships/slideLayout" Target="../slideLayouts/slideLayout350.xml"/><Relationship Id="rId26" Type="http://schemas.openxmlformats.org/officeDocument/2006/relationships/slideLayout" Target="../slideLayouts/slideLayout358.xml"/><Relationship Id="rId21" Type="http://schemas.openxmlformats.org/officeDocument/2006/relationships/slideLayout" Target="../slideLayouts/slideLayout353.xml"/><Relationship Id="rId34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39.xml"/><Relationship Id="rId12" Type="http://schemas.openxmlformats.org/officeDocument/2006/relationships/slideLayout" Target="../slideLayouts/slideLayout344.xml"/><Relationship Id="rId17" Type="http://schemas.openxmlformats.org/officeDocument/2006/relationships/slideLayout" Target="../slideLayouts/slideLayout349.xml"/><Relationship Id="rId25" Type="http://schemas.openxmlformats.org/officeDocument/2006/relationships/slideLayout" Target="../slideLayouts/slideLayout357.xml"/><Relationship Id="rId33" Type="http://schemas.openxmlformats.org/officeDocument/2006/relationships/slideLayout" Target="../slideLayouts/slideLayout365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334.xml"/><Relationship Id="rId1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352.xml"/><Relationship Id="rId29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33.xml"/><Relationship Id="rId6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343.xml"/><Relationship Id="rId24" Type="http://schemas.openxmlformats.org/officeDocument/2006/relationships/slideLayout" Target="../slideLayouts/slideLayout356.xml"/><Relationship Id="rId32" Type="http://schemas.openxmlformats.org/officeDocument/2006/relationships/slideLayout" Target="../slideLayouts/slideLayout364.xml"/><Relationship Id="rId37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37.xml"/><Relationship Id="rId15" Type="http://schemas.openxmlformats.org/officeDocument/2006/relationships/slideLayout" Target="../slideLayouts/slideLayout347.xml"/><Relationship Id="rId23" Type="http://schemas.openxmlformats.org/officeDocument/2006/relationships/slideLayout" Target="../slideLayouts/slideLayout355.xml"/><Relationship Id="rId28" Type="http://schemas.openxmlformats.org/officeDocument/2006/relationships/slideLayout" Target="../slideLayouts/slideLayout360.xml"/><Relationship Id="rId36" Type="http://schemas.openxmlformats.org/officeDocument/2006/relationships/slideLayout" Target="../slideLayouts/slideLayout368.xml"/><Relationship Id="rId10" Type="http://schemas.openxmlformats.org/officeDocument/2006/relationships/slideLayout" Target="../slideLayouts/slideLayout342.xml"/><Relationship Id="rId19" Type="http://schemas.openxmlformats.org/officeDocument/2006/relationships/slideLayout" Target="../slideLayouts/slideLayout351.xml"/><Relationship Id="rId31" Type="http://schemas.openxmlformats.org/officeDocument/2006/relationships/slideLayout" Target="../slideLayouts/slideLayout363.xml"/><Relationship Id="rId4" Type="http://schemas.openxmlformats.org/officeDocument/2006/relationships/slideLayout" Target="../slideLayouts/slideLayout336.xml"/><Relationship Id="rId9" Type="http://schemas.openxmlformats.org/officeDocument/2006/relationships/slideLayout" Target="../slideLayouts/slideLayout341.xml"/><Relationship Id="rId14" Type="http://schemas.openxmlformats.org/officeDocument/2006/relationships/slideLayout" Target="../slideLayouts/slideLayout346.xml"/><Relationship Id="rId22" Type="http://schemas.openxmlformats.org/officeDocument/2006/relationships/slideLayout" Target="../slideLayouts/slideLayout354.xml"/><Relationship Id="rId27" Type="http://schemas.openxmlformats.org/officeDocument/2006/relationships/slideLayout" Target="../slideLayouts/slideLayout359.xml"/><Relationship Id="rId30" Type="http://schemas.openxmlformats.org/officeDocument/2006/relationships/slideLayout" Target="../slideLayouts/slideLayout362.xml"/><Relationship Id="rId35" Type="http://schemas.openxmlformats.org/officeDocument/2006/relationships/slideLayout" Target="../slideLayouts/slideLayout367.xml"/><Relationship Id="rId8" Type="http://schemas.openxmlformats.org/officeDocument/2006/relationships/slideLayout" Target="../slideLayouts/slideLayout340.xml"/><Relationship Id="rId3" Type="http://schemas.openxmlformats.org/officeDocument/2006/relationships/slideLayout" Target="../slideLayouts/slideLayout335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2.xml"/><Relationship Id="rId18" Type="http://schemas.openxmlformats.org/officeDocument/2006/relationships/slideLayout" Target="../slideLayouts/slideLayout387.xml"/><Relationship Id="rId26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390.xml"/><Relationship Id="rId34" Type="http://schemas.openxmlformats.org/officeDocument/2006/relationships/slideLayout" Target="../slideLayouts/slideLayout403.xml"/><Relationship Id="rId7" Type="http://schemas.openxmlformats.org/officeDocument/2006/relationships/slideLayout" Target="../slideLayouts/slideLayout376.xml"/><Relationship Id="rId12" Type="http://schemas.openxmlformats.org/officeDocument/2006/relationships/slideLayout" Target="../slideLayouts/slideLayout381.xml"/><Relationship Id="rId17" Type="http://schemas.openxmlformats.org/officeDocument/2006/relationships/slideLayout" Target="../slideLayouts/slideLayout386.xml"/><Relationship Id="rId25" Type="http://schemas.openxmlformats.org/officeDocument/2006/relationships/slideLayout" Target="../slideLayouts/slideLayout394.xml"/><Relationship Id="rId33" Type="http://schemas.openxmlformats.org/officeDocument/2006/relationships/slideLayout" Target="../slideLayouts/slideLayout402.xml"/><Relationship Id="rId2" Type="http://schemas.openxmlformats.org/officeDocument/2006/relationships/slideLayout" Target="../slideLayouts/slideLayout371.xml"/><Relationship Id="rId16" Type="http://schemas.openxmlformats.org/officeDocument/2006/relationships/slideLayout" Target="../slideLayouts/slideLayout385.xml"/><Relationship Id="rId20" Type="http://schemas.openxmlformats.org/officeDocument/2006/relationships/slideLayout" Target="../slideLayouts/slideLayout389.xml"/><Relationship Id="rId29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80.xml"/><Relationship Id="rId24" Type="http://schemas.openxmlformats.org/officeDocument/2006/relationships/slideLayout" Target="../slideLayouts/slideLayout393.xml"/><Relationship Id="rId32" Type="http://schemas.openxmlformats.org/officeDocument/2006/relationships/slideLayout" Target="../slideLayouts/slideLayout401.xml"/><Relationship Id="rId37" Type="http://schemas.openxmlformats.org/officeDocument/2006/relationships/theme" Target="../theme/theme9.xml"/><Relationship Id="rId5" Type="http://schemas.openxmlformats.org/officeDocument/2006/relationships/slideLayout" Target="../slideLayouts/slideLayout374.xml"/><Relationship Id="rId15" Type="http://schemas.openxmlformats.org/officeDocument/2006/relationships/slideLayout" Target="../slideLayouts/slideLayout384.xml"/><Relationship Id="rId23" Type="http://schemas.openxmlformats.org/officeDocument/2006/relationships/slideLayout" Target="../slideLayouts/slideLayout392.xml"/><Relationship Id="rId28" Type="http://schemas.openxmlformats.org/officeDocument/2006/relationships/slideLayout" Target="../slideLayouts/slideLayout397.xml"/><Relationship Id="rId36" Type="http://schemas.openxmlformats.org/officeDocument/2006/relationships/slideLayout" Target="../slideLayouts/slideLayout405.xml"/><Relationship Id="rId10" Type="http://schemas.openxmlformats.org/officeDocument/2006/relationships/slideLayout" Target="../slideLayouts/slideLayout379.xml"/><Relationship Id="rId19" Type="http://schemas.openxmlformats.org/officeDocument/2006/relationships/slideLayout" Target="../slideLayouts/slideLayout388.xml"/><Relationship Id="rId31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8.xml"/><Relationship Id="rId14" Type="http://schemas.openxmlformats.org/officeDocument/2006/relationships/slideLayout" Target="../slideLayouts/slideLayout383.xml"/><Relationship Id="rId22" Type="http://schemas.openxmlformats.org/officeDocument/2006/relationships/slideLayout" Target="../slideLayouts/slideLayout391.xml"/><Relationship Id="rId27" Type="http://schemas.openxmlformats.org/officeDocument/2006/relationships/slideLayout" Target="../slideLayouts/slideLayout396.xml"/><Relationship Id="rId30" Type="http://schemas.openxmlformats.org/officeDocument/2006/relationships/slideLayout" Target="../slideLayouts/slideLayout399.xml"/><Relationship Id="rId35" Type="http://schemas.openxmlformats.org/officeDocument/2006/relationships/slideLayout" Target="../slideLayouts/slideLayout404.xml"/><Relationship Id="rId8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5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831" r:id="rId27"/>
    <p:sldLayoutId id="2147483832" r:id="rId28"/>
    <p:sldLayoutId id="2147483833" r:id="rId29"/>
    <p:sldLayoutId id="2147483834" r:id="rId30"/>
    <p:sldLayoutId id="2147483835" r:id="rId31"/>
    <p:sldLayoutId id="2147483836" r:id="rId32"/>
    <p:sldLayoutId id="2147483837" r:id="rId33"/>
    <p:sldLayoutId id="2147483838" r:id="rId34"/>
    <p:sldLayoutId id="2147483839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92656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0" r:id="rId1"/>
    <p:sldLayoutId id="2147484291" r:id="rId2"/>
    <p:sldLayoutId id="2147484292" r:id="rId3"/>
    <p:sldLayoutId id="2147484293" r:id="rId4"/>
    <p:sldLayoutId id="2147484294" r:id="rId5"/>
    <p:sldLayoutId id="2147484295" r:id="rId6"/>
    <p:sldLayoutId id="2147484296" r:id="rId7"/>
    <p:sldLayoutId id="2147484297" r:id="rId8"/>
    <p:sldLayoutId id="2147484298" r:id="rId9"/>
    <p:sldLayoutId id="2147484299" r:id="rId10"/>
    <p:sldLayoutId id="2147484300" r:id="rId11"/>
    <p:sldLayoutId id="2147484301" r:id="rId12"/>
    <p:sldLayoutId id="2147484302" r:id="rId13"/>
    <p:sldLayoutId id="2147484303" r:id="rId14"/>
    <p:sldLayoutId id="2147484304" r:id="rId15"/>
    <p:sldLayoutId id="2147484305" r:id="rId16"/>
    <p:sldLayoutId id="2147484306" r:id="rId17"/>
    <p:sldLayoutId id="2147484307" r:id="rId18"/>
    <p:sldLayoutId id="2147484308" r:id="rId19"/>
    <p:sldLayoutId id="2147484309" r:id="rId20"/>
    <p:sldLayoutId id="2147484310" r:id="rId21"/>
    <p:sldLayoutId id="2147484311" r:id="rId22"/>
    <p:sldLayoutId id="2147484312" r:id="rId23"/>
    <p:sldLayoutId id="2147484313" r:id="rId24"/>
    <p:sldLayoutId id="2147484314" r:id="rId25"/>
    <p:sldLayoutId id="2147484315" r:id="rId26"/>
    <p:sldLayoutId id="2147484316" r:id="rId27"/>
    <p:sldLayoutId id="2147484317" r:id="rId28"/>
    <p:sldLayoutId id="2147484318" r:id="rId29"/>
    <p:sldLayoutId id="2147484319" r:id="rId30"/>
    <p:sldLayoutId id="2147484320" r:id="rId31"/>
    <p:sldLayoutId id="2147484321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46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892" indent="-141284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34" indent="-19367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55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662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17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73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29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5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1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66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2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7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3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8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44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045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  <p:sldLayoutId id="2147483869" r:id="rId28"/>
    <p:sldLayoutId id="2147483870" r:id="rId29"/>
    <p:sldLayoutId id="2147483871" r:id="rId30"/>
    <p:sldLayoutId id="2147483872" r:id="rId31"/>
    <p:sldLayoutId id="2147483873" r:id="rId32"/>
    <p:sldLayoutId id="2147483874" r:id="rId33"/>
    <p:sldLayoutId id="2147483875" r:id="rId34"/>
    <p:sldLayoutId id="2147483876" r:id="rId35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04081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9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  <p:sldLayoutId id="2147483953" r:id="rId37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F7C3C-B8AB-6641-BE1F-89BC5A3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BBEBC-23D3-1D43-93CB-907ED7B00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FE8A9-465F-0C4B-A124-3321C2059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92431-C3A3-C347-BC2D-6F1D152231DC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F324-AACA-CD4D-8E4D-697599A29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A91F6-9BCC-CF48-B8F8-E7707D9C9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2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0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  <p:sldLayoutId id="2147484030" r:id="rId62"/>
    <p:sldLayoutId id="2147484031" r:id="rId63"/>
    <p:sldLayoutId id="2147484032" r:id="rId64"/>
    <p:sldLayoutId id="2147484033" r:id="rId65"/>
    <p:sldLayoutId id="2147484034" r:id="rId66"/>
    <p:sldLayoutId id="2147484035" r:id="rId67"/>
    <p:sldLayoutId id="2147484036" r:id="rId68"/>
    <p:sldLayoutId id="2147484037" r:id="rId69"/>
    <p:sldLayoutId id="2147484038" r:id="rId70"/>
    <p:sldLayoutId id="2147484039" r:id="rId71"/>
    <p:sldLayoutId id="2147484040" r:id="rId72"/>
    <p:sldLayoutId id="2147484041" r:id="rId73"/>
    <p:sldLayoutId id="2147484042" r:id="rId74"/>
    <p:sldLayoutId id="2147484043" r:id="rId75"/>
    <p:sldLayoutId id="2147484044" r:id="rId76"/>
    <p:sldLayoutId id="2147484045" r:id="rId77"/>
    <p:sldLayoutId id="2147484046" r:id="rId78"/>
    <p:sldLayoutId id="2147484047" r:id="rId79"/>
    <p:sldLayoutId id="2147484048" r:id="rId80"/>
    <p:sldLayoutId id="2147484049" r:id="rId81"/>
    <p:sldLayoutId id="2147484050" r:id="rId82"/>
    <p:sldLayoutId id="2147484051" r:id="rId83"/>
    <p:sldLayoutId id="2147484052" r:id="rId84"/>
    <p:sldLayoutId id="2147484053" r:id="rId85"/>
    <p:sldLayoutId id="2147484054" r:id="rId86"/>
    <p:sldLayoutId id="2147484055" r:id="rId87"/>
    <p:sldLayoutId id="2147484056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8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1" r:id="rId24"/>
    <p:sldLayoutId id="2147484082" r:id="rId25"/>
    <p:sldLayoutId id="2147484083" r:id="rId26"/>
    <p:sldLayoutId id="2147484084" r:id="rId27"/>
    <p:sldLayoutId id="2147484085" r:id="rId28"/>
    <p:sldLayoutId id="2147484086" r:id="rId29"/>
    <p:sldLayoutId id="2147484087" r:id="rId30"/>
    <p:sldLayoutId id="2147484088" r:id="rId31"/>
    <p:sldLayoutId id="2147484089" r:id="rId32"/>
    <p:sldLayoutId id="2147484090" r:id="rId33"/>
    <p:sldLayoutId id="2147484091" r:id="rId34"/>
    <p:sldLayoutId id="2147484092" r:id="rId35"/>
    <p:sldLayoutId id="2147484093" r:id="rId36"/>
    <p:sldLayoutId id="2147484094" r:id="rId37"/>
    <p:sldLayoutId id="2147484095" r:id="rId38"/>
    <p:sldLayoutId id="2147484096" r:id="rId39"/>
    <p:sldLayoutId id="2147484097" r:id="rId40"/>
    <p:sldLayoutId id="2147484098" r:id="rId41"/>
    <p:sldLayoutId id="2147484099" r:id="rId42"/>
    <p:sldLayoutId id="2147484100" r:id="rId43"/>
    <p:sldLayoutId id="2147484101" r:id="rId44"/>
    <p:sldLayoutId id="2147484102" r:id="rId45"/>
    <p:sldLayoutId id="2147484103" r:id="rId46"/>
    <p:sldLayoutId id="2147484104" r:id="rId47"/>
    <p:sldLayoutId id="2147484105" r:id="rId48"/>
    <p:sldLayoutId id="2147484106" r:id="rId49"/>
    <p:sldLayoutId id="2147484107" r:id="rId50"/>
    <p:sldLayoutId id="2147484108" r:id="rId51"/>
    <p:sldLayoutId id="2147484109" r:id="rId52"/>
    <p:sldLayoutId id="2147484110" r:id="rId53"/>
    <p:sldLayoutId id="2147484111" r:id="rId54"/>
    <p:sldLayoutId id="2147484112" r:id="rId55"/>
    <p:sldLayoutId id="2147484113" r:id="rId56"/>
    <p:sldLayoutId id="2147484114" r:id="rId57"/>
    <p:sldLayoutId id="2147484115" r:id="rId58"/>
    <p:sldLayoutId id="2147484116" r:id="rId59"/>
    <p:sldLayoutId id="2147484117" r:id="rId60"/>
    <p:sldLayoutId id="2147484118" r:id="rId61"/>
    <p:sldLayoutId id="2147484119" r:id="rId62"/>
    <p:sldLayoutId id="2147484120" r:id="rId63"/>
    <p:sldLayoutId id="2147484121" r:id="rId64"/>
    <p:sldLayoutId id="2147484122" r:id="rId65"/>
    <p:sldLayoutId id="2147484123" r:id="rId66"/>
    <p:sldLayoutId id="2147484124" r:id="rId67"/>
    <p:sldLayoutId id="2147484125" r:id="rId68"/>
    <p:sldLayoutId id="2147484126" r:id="rId69"/>
    <p:sldLayoutId id="2147484127" r:id="rId70"/>
    <p:sldLayoutId id="2147484128" r:id="rId71"/>
    <p:sldLayoutId id="2147484129" r:id="rId72"/>
    <p:sldLayoutId id="2147484130" r:id="rId73"/>
    <p:sldLayoutId id="2147484131" r:id="rId74"/>
    <p:sldLayoutId id="2147484132" r:id="rId75"/>
    <p:sldLayoutId id="2147484133" r:id="rId76"/>
    <p:sldLayoutId id="2147484134" r:id="rId77"/>
    <p:sldLayoutId id="2147484135" r:id="rId78"/>
    <p:sldLayoutId id="2147484136" r:id="rId79"/>
    <p:sldLayoutId id="2147484137" r:id="rId80"/>
    <p:sldLayoutId id="2147484138" r:id="rId81"/>
    <p:sldLayoutId id="2147484139" r:id="rId82"/>
    <p:sldLayoutId id="2147484140" r:id="rId83"/>
    <p:sldLayoutId id="2147484141" r:id="rId84"/>
    <p:sldLayoutId id="2147484142" r:id="rId85"/>
    <p:sldLayoutId id="2147484143" r:id="rId86"/>
    <p:sldLayoutId id="2147484144" r:id="rId87"/>
    <p:sldLayoutId id="2147484145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2602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  <p:sldLayoutId id="2147484200" r:id="rId12"/>
    <p:sldLayoutId id="2147484201" r:id="rId13"/>
    <p:sldLayoutId id="2147484202" r:id="rId14"/>
    <p:sldLayoutId id="2147484203" r:id="rId15"/>
    <p:sldLayoutId id="2147484204" r:id="rId16"/>
    <p:sldLayoutId id="2147484205" r:id="rId17"/>
    <p:sldLayoutId id="2147484206" r:id="rId18"/>
    <p:sldLayoutId id="2147484207" r:id="rId19"/>
    <p:sldLayoutId id="2147484208" r:id="rId20"/>
    <p:sldLayoutId id="2147484209" r:id="rId21"/>
    <p:sldLayoutId id="2147484210" r:id="rId22"/>
    <p:sldLayoutId id="2147484211" r:id="rId23"/>
    <p:sldLayoutId id="2147484212" r:id="rId24"/>
    <p:sldLayoutId id="2147484213" r:id="rId25"/>
    <p:sldLayoutId id="2147484214" r:id="rId26"/>
    <p:sldLayoutId id="2147484215" r:id="rId27"/>
    <p:sldLayoutId id="2147484216" r:id="rId28"/>
    <p:sldLayoutId id="2147484217" r:id="rId29"/>
    <p:sldLayoutId id="2147484218" r:id="rId30"/>
    <p:sldLayoutId id="2147484219" r:id="rId31"/>
    <p:sldLayoutId id="2147484220" r:id="rId32"/>
    <p:sldLayoutId id="2147484221" r:id="rId33"/>
    <p:sldLayoutId id="2147484222" r:id="rId34"/>
    <p:sldLayoutId id="2147484223" r:id="rId35"/>
    <p:sldLayoutId id="2147484225" r:id="rId36"/>
    <p:sldLayoutId id="2147484226" r:id="rId37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>
            <a:extLst>
              <a:ext uri="{FF2B5EF4-FFF2-40B4-BE49-F238E27FC236}">
                <a16:creationId xmlns:a16="http://schemas.microsoft.com/office/drawing/2014/main" id="{49AFF6D4-3276-1346-A58A-E02FF97DDD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01614"/>
            <a:ext cx="86868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E9476409-211A-3B40-9C9B-A9D68AA41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703264"/>
            <a:ext cx="8686800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F461B-06F6-D445-BE0C-AB4EA6B0A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0" y="4826001"/>
            <a:ext cx="20574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600" baseline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361276FB-A500-B944-900E-F34B9C30C2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F83253C-597A-3548-B7F5-3D54A7798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4826001"/>
            <a:ext cx="64008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9274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</p:sldLayoutIdLst>
  <p:hf sldNum="0" hdr="0" dt="0"/>
  <p:txStyles>
    <p:titleStyle>
      <a:lvl1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189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378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566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754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60.png"/><Relationship Id="rId12" Type="http://schemas.openxmlformats.org/officeDocument/2006/relationships/image" Target="../media/image55.png"/><Relationship Id="rId17" Type="http://schemas.openxmlformats.org/officeDocument/2006/relationships/image" Target="../media/image68.png"/><Relationship Id="rId2" Type="http://schemas.openxmlformats.org/officeDocument/2006/relationships/image" Target="../media/image56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11" Type="http://schemas.openxmlformats.org/officeDocument/2006/relationships/image" Target="../media/image54.png"/><Relationship Id="rId5" Type="http://schemas.openxmlformats.org/officeDocument/2006/relationships/image" Target="../media/image58.png"/><Relationship Id="rId1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298E355E-52E7-4C61-9B7B-0680BC943567}"/>
              </a:ext>
            </a:extLst>
          </p:cNvPr>
          <p:cNvGrpSpPr/>
          <p:nvPr/>
        </p:nvGrpSpPr>
        <p:grpSpPr>
          <a:xfrm>
            <a:off x="965449" y="518987"/>
            <a:ext cx="934116" cy="803561"/>
            <a:chOff x="1743635" y="1720648"/>
            <a:chExt cx="934116" cy="80356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646587B-8CC6-4C9E-9A63-57ABAC29B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E6FC833-3D8A-470E-A279-9289E8B03AB1}"/>
                </a:ext>
              </a:extLst>
            </p:cNvPr>
            <p:cNvSpPr txBox="1"/>
            <p:nvPr/>
          </p:nvSpPr>
          <p:spPr>
            <a:xfrm>
              <a:off x="1743635" y="2159925"/>
              <a:ext cx="8098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project1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A4F1618-C9F6-4F56-AB3A-C83BC974FEC9}"/>
              </a:ext>
            </a:extLst>
          </p:cNvPr>
          <p:cNvGrpSpPr/>
          <p:nvPr/>
        </p:nvGrpSpPr>
        <p:grpSpPr>
          <a:xfrm>
            <a:off x="854590" y="2110459"/>
            <a:ext cx="910716" cy="803561"/>
            <a:chOff x="1767035" y="1720648"/>
            <a:chExt cx="910716" cy="80356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0128709-80B0-4E74-A980-624F3B36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9ABF791-9623-44C2-9EBD-1F81F9158891}"/>
                </a:ext>
              </a:extLst>
            </p:cNvPr>
            <p:cNvSpPr txBox="1"/>
            <p:nvPr/>
          </p:nvSpPr>
          <p:spPr>
            <a:xfrm>
              <a:off x="1767035" y="2145446"/>
              <a:ext cx="8098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project2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E7F6459-0E87-418E-9FE5-54B28C41BDD0}"/>
              </a:ext>
            </a:extLst>
          </p:cNvPr>
          <p:cNvSpPr/>
          <p:nvPr/>
        </p:nvSpPr>
        <p:spPr>
          <a:xfrm>
            <a:off x="3525837" y="1836675"/>
            <a:ext cx="889252" cy="9115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Or 40">
            <a:extLst>
              <a:ext uri="{FF2B5EF4-FFF2-40B4-BE49-F238E27FC236}">
                <a16:creationId xmlns:a16="http://schemas.microsoft.com/office/drawing/2014/main" id="{154EB64B-FBEB-4ACA-B300-76B4B50AAD11}"/>
              </a:ext>
            </a:extLst>
          </p:cNvPr>
          <p:cNvSpPr/>
          <p:nvPr/>
        </p:nvSpPr>
        <p:spPr>
          <a:xfrm>
            <a:off x="3787511" y="2103177"/>
            <a:ext cx="343452" cy="447226"/>
          </a:xfrm>
          <a:prstGeom prst="flowChar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C9E5441-5D13-4B25-9FFC-A9FAF69DFDCE}"/>
              </a:ext>
            </a:extLst>
          </p:cNvPr>
          <p:cNvCxnSpPr>
            <a:cxnSpLocks/>
          </p:cNvCxnSpPr>
          <p:nvPr/>
        </p:nvCxnSpPr>
        <p:spPr>
          <a:xfrm>
            <a:off x="3550642" y="2336615"/>
            <a:ext cx="1713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DD93EAC-971E-4B09-9521-87E3939F4410}"/>
              </a:ext>
            </a:extLst>
          </p:cNvPr>
          <p:cNvSpPr/>
          <p:nvPr/>
        </p:nvSpPr>
        <p:spPr>
          <a:xfrm>
            <a:off x="3519144" y="2200297"/>
            <a:ext cx="262946" cy="262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619B68F-5D7E-4C63-BC4F-CE216CB0263E}"/>
              </a:ext>
            </a:extLst>
          </p:cNvPr>
          <p:cNvCxnSpPr>
            <a:cxnSpLocks/>
          </p:cNvCxnSpPr>
          <p:nvPr/>
        </p:nvCxnSpPr>
        <p:spPr>
          <a:xfrm>
            <a:off x="4243778" y="2340949"/>
            <a:ext cx="1713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CCC3550A-45FC-4C19-859C-207657AE1899}"/>
              </a:ext>
            </a:extLst>
          </p:cNvPr>
          <p:cNvSpPr/>
          <p:nvPr/>
        </p:nvSpPr>
        <p:spPr>
          <a:xfrm>
            <a:off x="4165070" y="2192202"/>
            <a:ext cx="262946" cy="262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5AE2D0-306B-44B2-9369-D7DF46C1ABFD}"/>
              </a:ext>
            </a:extLst>
          </p:cNvPr>
          <p:cNvSpPr txBox="1"/>
          <p:nvPr/>
        </p:nvSpPr>
        <p:spPr>
          <a:xfrm>
            <a:off x="3497793" y="2723830"/>
            <a:ext cx="942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Webhook</a:t>
            </a:r>
          </a:p>
          <a:p>
            <a:r>
              <a:rPr lang="en-US" sz="1400" dirty="0"/>
              <a:t>mediator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A219F3-38A8-40C7-894F-3B9A38C9CF23}"/>
              </a:ext>
            </a:extLst>
          </p:cNvPr>
          <p:cNvSpPr/>
          <p:nvPr/>
        </p:nvSpPr>
        <p:spPr>
          <a:xfrm>
            <a:off x="198783" y="262394"/>
            <a:ext cx="2385391" cy="4556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DA835-44EA-4588-85D6-461F005C8B87}"/>
              </a:ext>
            </a:extLst>
          </p:cNvPr>
          <p:cNvSpPr txBox="1"/>
          <p:nvPr/>
        </p:nvSpPr>
        <p:spPr>
          <a:xfrm>
            <a:off x="210009" y="288975"/>
            <a:ext cx="68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org1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6B81AD-63E8-4422-B91A-BDD238CF6818}"/>
              </a:ext>
            </a:extLst>
          </p:cNvPr>
          <p:cNvGrpSpPr/>
          <p:nvPr/>
        </p:nvGrpSpPr>
        <p:grpSpPr>
          <a:xfrm>
            <a:off x="807819" y="3656068"/>
            <a:ext cx="866677" cy="803561"/>
            <a:chOff x="1743635" y="1735287"/>
            <a:chExt cx="866677" cy="80356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9239216-14F1-4731-A5D0-928598E82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3635" y="1735287"/>
              <a:ext cx="866677" cy="80356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5CF2202-C5BD-496F-9B92-08353CEB5460}"/>
                </a:ext>
              </a:extLst>
            </p:cNvPr>
            <p:cNvSpPr txBox="1"/>
            <p:nvPr/>
          </p:nvSpPr>
          <p:spPr>
            <a:xfrm>
              <a:off x="1743635" y="2159925"/>
              <a:ext cx="8098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FB4511A-275D-4C2F-8486-D74ADEFBE9AF}"/>
              </a:ext>
            </a:extLst>
          </p:cNvPr>
          <p:cNvSpPr txBox="1"/>
          <p:nvPr/>
        </p:nvSpPr>
        <p:spPr>
          <a:xfrm>
            <a:off x="333955" y="1290320"/>
            <a:ext cx="2115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stack: docker.io/</a:t>
            </a:r>
            <a:r>
              <a:rPr lang="en-US" dirty="0" err="1"/>
              <a:t>kabanero</a:t>
            </a:r>
            <a:r>
              <a:rPr lang="en-US" dirty="0"/>
              <a:t>/nodejs:0.2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5B68E2-6544-489A-887C-98993BD3F8EB}"/>
              </a:ext>
            </a:extLst>
          </p:cNvPr>
          <p:cNvSpPr txBox="1"/>
          <p:nvPr/>
        </p:nvSpPr>
        <p:spPr>
          <a:xfrm>
            <a:off x="333954" y="2768174"/>
            <a:ext cx="2115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stack: docker.io/</a:t>
            </a:r>
            <a:r>
              <a:rPr lang="en-US" dirty="0" err="1"/>
              <a:t>kabanero</a:t>
            </a:r>
            <a:r>
              <a:rPr lang="en-US" dirty="0"/>
              <a:t>/nodejs:0.3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92189E-2335-4602-BB1D-7BDB8FFE060F}"/>
              </a:ext>
            </a:extLst>
          </p:cNvPr>
          <p:cNvSpPr txBox="1"/>
          <p:nvPr/>
        </p:nvSpPr>
        <p:spPr>
          <a:xfrm>
            <a:off x="274443" y="4326047"/>
            <a:ext cx="2115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stack: docker.io/</a:t>
            </a:r>
            <a:r>
              <a:rPr lang="en-US" dirty="0" err="1"/>
              <a:t>kabanero</a:t>
            </a:r>
            <a:r>
              <a:rPr lang="en-US" dirty="0"/>
              <a:t>/java-openliberty:1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32ACB0E-D8AB-4B78-8A67-8FB4A5E569AB}"/>
              </a:ext>
            </a:extLst>
          </p:cNvPr>
          <p:cNvGrpSpPr/>
          <p:nvPr/>
        </p:nvGrpSpPr>
        <p:grpSpPr>
          <a:xfrm>
            <a:off x="5846066" y="714731"/>
            <a:ext cx="1257075" cy="1134673"/>
            <a:chOff x="231597" y="2181862"/>
            <a:chExt cx="1408997" cy="130991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9BD9931-FD0B-4AD1-86C5-75C9C923FA56}"/>
                </a:ext>
              </a:extLst>
            </p:cNvPr>
            <p:cNvGrpSpPr/>
            <p:nvPr/>
          </p:nvGrpSpPr>
          <p:grpSpPr>
            <a:xfrm>
              <a:off x="231597" y="2181862"/>
              <a:ext cx="1408997" cy="1144422"/>
              <a:chOff x="-72649" y="3744410"/>
              <a:chExt cx="1408997" cy="1144422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3927A674-6E48-4AD4-98D1-859FA47D7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421" y="3744410"/>
                <a:ext cx="1016250" cy="1112617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37B2A1F-596A-4EC1-9E7E-3C2E3516C47A}"/>
                  </a:ext>
                </a:extLst>
              </p:cNvPr>
              <p:cNvSpPr txBox="1"/>
              <p:nvPr/>
            </p:nvSpPr>
            <p:spPr>
              <a:xfrm>
                <a:off x="-72649" y="4551287"/>
                <a:ext cx="1408997" cy="337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Listener  0.3.3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1D7E45B-123F-4539-A04D-7798679D439C}"/>
                </a:ext>
              </a:extLst>
            </p:cNvPr>
            <p:cNvGrpSpPr/>
            <p:nvPr/>
          </p:nvGrpSpPr>
          <p:grpSpPr>
            <a:xfrm>
              <a:off x="669352" y="3237336"/>
              <a:ext cx="572494" cy="254442"/>
              <a:chOff x="4583971" y="1180792"/>
              <a:chExt cx="572494" cy="254442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DB15F51-F7A7-492C-9847-568EC9B01A01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8351FAA-193B-4553-AAEC-263E9AF92A90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53F19D4F-6813-4F70-A5DB-0C8BE83EC4DF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1FB6F55-AE2E-47B7-8BCF-C00875517657}"/>
              </a:ext>
            </a:extLst>
          </p:cNvPr>
          <p:cNvGrpSpPr/>
          <p:nvPr/>
        </p:nvGrpSpPr>
        <p:grpSpPr>
          <a:xfrm>
            <a:off x="6005112" y="3221471"/>
            <a:ext cx="1257075" cy="1134673"/>
            <a:chOff x="231597" y="2181862"/>
            <a:chExt cx="1408998" cy="1309916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B170805-5519-4A17-AE2A-287B80E455A9}"/>
                </a:ext>
              </a:extLst>
            </p:cNvPr>
            <p:cNvGrpSpPr/>
            <p:nvPr/>
          </p:nvGrpSpPr>
          <p:grpSpPr>
            <a:xfrm>
              <a:off x="231597" y="2181862"/>
              <a:ext cx="1408998" cy="1144422"/>
              <a:chOff x="-72649" y="3744410"/>
              <a:chExt cx="1408998" cy="1144422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FD480268-1C49-43F1-8EB2-CEA66C80E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421" y="3744410"/>
                <a:ext cx="1016250" cy="1112617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1BF6FF8-75D2-426B-8AD7-635F7DC988F1}"/>
                  </a:ext>
                </a:extLst>
              </p:cNvPr>
              <p:cNvSpPr txBox="1"/>
              <p:nvPr/>
            </p:nvSpPr>
            <p:spPr>
              <a:xfrm>
                <a:off x="-72649" y="4551287"/>
                <a:ext cx="1408998" cy="337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Listener  1.0.1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B8F3D6F-B6D0-4130-9455-98899CFC3FA7}"/>
                </a:ext>
              </a:extLst>
            </p:cNvPr>
            <p:cNvGrpSpPr/>
            <p:nvPr/>
          </p:nvGrpSpPr>
          <p:grpSpPr>
            <a:xfrm>
              <a:off x="669352" y="3237336"/>
              <a:ext cx="572494" cy="254442"/>
              <a:chOff x="4583971" y="1180792"/>
              <a:chExt cx="572494" cy="25444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A909270-0B9C-449A-871D-6E07F7CA57DC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D66D868-4F17-4A34-A781-C1EDEE24CD43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F680219-C47A-476B-A0F0-192A5602D1AD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488838-3B42-438A-83E8-B3D38870FFF0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1915512" y="1070748"/>
            <a:ext cx="1603632" cy="1260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E5FAFC-79D1-4C5F-8D25-662222E8CB88}"/>
              </a:ext>
            </a:extLst>
          </p:cNvPr>
          <p:cNvCxnSpPr>
            <a:cxnSpLocks/>
            <a:stCxn id="71" idx="3"/>
            <a:endCxn id="40" idx="1"/>
          </p:cNvCxnSpPr>
          <p:nvPr/>
        </p:nvCxnSpPr>
        <p:spPr>
          <a:xfrm flipV="1">
            <a:off x="1765306" y="2292453"/>
            <a:ext cx="1760531" cy="219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2CF290-55B3-4532-BED1-689E4D02610C}"/>
              </a:ext>
            </a:extLst>
          </p:cNvPr>
          <p:cNvCxnSpPr>
            <a:stCxn id="50" idx="3"/>
          </p:cNvCxnSpPr>
          <p:nvPr/>
        </p:nvCxnSpPr>
        <p:spPr>
          <a:xfrm flipV="1">
            <a:off x="1674496" y="2381738"/>
            <a:ext cx="1816474" cy="1676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3C037B-24E8-454A-9BBF-4AE19898314D}"/>
              </a:ext>
            </a:extLst>
          </p:cNvPr>
          <p:cNvCxnSpPr>
            <a:cxnSpLocks/>
            <a:stCxn id="45" idx="6"/>
            <a:endCxn id="60" idx="2"/>
          </p:cNvCxnSpPr>
          <p:nvPr/>
        </p:nvCxnSpPr>
        <p:spPr>
          <a:xfrm flipV="1">
            <a:off x="4428016" y="1739203"/>
            <a:ext cx="1808605" cy="58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C6E266-20EA-4E8A-B80E-B0342BEF2EBD}"/>
              </a:ext>
            </a:extLst>
          </p:cNvPr>
          <p:cNvCxnSpPr>
            <a:cxnSpLocks/>
            <a:stCxn id="45" idx="6"/>
            <a:endCxn id="84" idx="2"/>
          </p:cNvCxnSpPr>
          <p:nvPr/>
        </p:nvCxnSpPr>
        <p:spPr>
          <a:xfrm>
            <a:off x="4428016" y="2323270"/>
            <a:ext cx="1967651" cy="19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86BD12-3BA3-484B-A849-B58680E9E578}"/>
              </a:ext>
            </a:extLst>
          </p:cNvPr>
          <p:cNvGrpSpPr/>
          <p:nvPr/>
        </p:nvGrpSpPr>
        <p:grpSpPr>
          <a:xfrm>
            <a:off x="7146532" y="329154"/>
            <a:ext cx="1471375" cy="903295"/>
            <a:chOff x="7024082" y="368990"/>
            <a:chExt cx="1471375" cy="90329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3E1532A-DFA7-4E63-94DA-D45DF8A7B31C}"/>
                </a:ext>
              </a:extLst>
            </p:cNvPr>
            <p:cNvGrpSpPr/>
            <p:nvPr/>
          </p:nvGrpSpPr>
          <p:grpSpPr>
            <a:xfrm>
              <a:off x="7214351" y="368990"/>
              <a:ext cx="894230" cy="628650"/>
              <a:chOff x="4653031" y="1603186"/>
              <a:chExt cx="894230" cy="628650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DC9B3FF3-F6D7-4069-8501-03E3C02E3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3031" y="1603186"/>
                <a:ext cx="781050" cy="628650"/>
              </a:xfrm>
              <a:prstGeom prst="rect">
                <a:avLst/>
              </a:prstGeom>
            </p:spPr>
          </p:pic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98454BE-C268-47CB-BFEA-AE73709E3241}"/>
                  </a:ext>
                </a:extLst>
              </p:cNvPr>
              <p:cNvGrpSpPr/>
              <p:nvPr/>
            </p:nvGrpSpPr>
            <p:grpSpPr>
              <a:xfrm>
                <a:off x="5320900" y="1908421"/>
                <a:ext cx="226361" cy="303217"/>
                <a:chOff x="4909829" y="2372790"/>
                <a:chExt cx="592474" cy="732683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CC4C3435-3F47-42D3-93C7-5F50656BD299}"/>
                    </a:ext>
                  </a:extLst>
                </p:cNvPr>
                <p:cNvSpPr/>
                <p:nvPr/>
              </p:nvSpPr>
              <p:spPr>
                <a:xfrm>
                  <a:off x="5196271" y="2372790"/>
                  <a:ext cx="143328" cy="147403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89185F22-31BC-4EF9-A5C5-6BA578E90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935" y="2579237"/>
                  <a:ext cx="162806" cy="1368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8673E6D4-35CB-428D-9868-D29F8896D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0741" y="2513219"/>
                  <a:ext cx="71562" cy="20284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B34668CA-D037-42F3-8A92-DF769E6A3297}"/>
                    </a:ext>
                  </a:extLst>
                </p:cNvPr>
                <p:cNvCxnSpPr>
                  <a:cxnSpLocks/>
                  <a:stCxn id="99" idx="4"/>
                </p:cNvCxnSpPr>
                <p:nvPr/>
              </p:nvCxnSpPr>
              <p:spPr>
                <a:xfrm flipH="1">
                  <a:off x="5210139" y="2520193"/>
                  <a:ext cx="57796" cy="19587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64A5E954-4346-42B6-A6C9-9ED5E94886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6665" y="2714684"/>
                  <a:ext cx="179062" cy="1487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DE603462-AF62-4CF7-BA43-119190941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5727" y="2863785"/>
                  <a:ext cx="5146" cy="2416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665A817-F1D0-42DE-8BCB-3716CF4649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2070" y="2716063"/>
                  <a:ext cx="124202" cy="20998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4E52042E-9E9E-4D7C-B7C8-CAC75B8AD8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9829" y="2906468"/>
                  <a:ext cx="194421" cy="12354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8764CE9C-C6D4-4C39-AECA-C2D1B7FA8E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5477" y="2573490"/>
                  <a:ext cx="219399" cy="8234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D555024-B4E5-41D0-BE45-5E13765695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9175" y="2623858"/>
                  <a:ext cx="113444" cy="165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052BE30-FB59-4CAD-BE43-A8C92C15E132}"/>
                </a:ext>
              </a:extLst>
            </p:cNvPr>
            <p:cNvSpPr txBox="1"/>
            <p:nvPr/>
          </p:nvSpPr>
          <p:spPr>
            <a:xfrm>
              <a:off x="7024082" y="979897"/>
              <a:ext cx="14713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pr-project1-&lt;id&gt;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7990857-29FE-410A-B9DF-7F348A3CEE46}"/>
              </a:ext>
            </a:extLst>
          </p:cNvPr>
          <p:cNvGrpSpPr/>
          <p:nvPr/>
        </p:nvGrpSpPr>
        <p:grpSpPr>
          <a:xfrm>
            <a:off x="7176482" y="1322548"/>
            <a:ext cx="1819924" cy="903295"/>
            <a:chOff x="7024082" y="368990"/>
            <a:chExt cx="1819924" cy="903295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79DE245-6F8C-4DEA-AB9D-2CD709E9BDAB}"/>
                </a:ext>
              </a:extLst>
            </p:cNvPr>
            <p:cNvGrpSpPr/>
            <p:nvPr/>
          </p:nvGrpSpPr>
          <p:grpSpPr>
            <a:xfrm>
              <a:off x="7214351" y="368990"/>
              <a:ext cx="894230" cy="628650"/>
              <a:chOff x="4653031" y="1603186"/>
              <a:chExt cx="894230" cy="628650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B92B2677-6B2F-496F-AC90-0B6B26C49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3031" y="1603186"/>
                <a:ext cx="781050" cy="628650"/>
              </a:xfrm>
              <a:prstGeom prst="rect">
                <a:avLst/>
              </a:prstGeom>
            </p:spPr>
          </p:pic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8F6128E7-5966-4476-A5B9-4544C4457152}"/>
                  </a:ext>
                </a:extLst>
              </p:cNvPr>
              <p:cNvGrpSpPr/>
              <p:nvPr/>
            </p:nvGrpSpPr>
            <p:grpSpPr>
              <a:xfrm>
                <a:off x="5320900" y="1908421"/>
                <a:ext cx="226361" cy="303217"/>
                <a:chOff x="4909829" y="2372790"/>
                <a:chExt cx="592474" cy="732683"/>
              </a:xfrm>
            </p:grpSpPr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2B499C0E-2932-4728-9522-F98C71327016}"/>
                    </a:ext>
                  </a:extLst>
                </p:cNvPr>
                <p:cNvSpPr/>
                <p:nvPr/>
              </p:nvSpPr>
              <p:spPr>
                <a:xfrm>
                  <a:off x="5196271" y="2372790"/>
                  <a:ext cx="143328" cy="147403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43538BBF-0E15-4161-85FE-03C45D8B3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935" y="2579237"/>
                  <a:ext cx="162806" cy="1368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447BC966-D825-4505-B7D7-CD51065F89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0741" y="2513219"/>
                  <a:ext cx="71562" cy="20284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B033E72B-54B0-41E7-8A52-2003618164EC}"/>
                    </a:ext>
                  </a:extLst>
                </p:cNvPr>
                <p:cNvCxnSpPr>
                  <a:cxnSpLocks/>
                  <a:stCxn id="122" idx="4"/>
                </p:cNvCxnSpPr>
                <p:nvPr/>
              </p:nvCxnSpPr>
              <p:spPr>
                <a:xfrm flipH="1">
                  <a:off x="5210139" y="2520193"/>
                  <a:ext cx="57796" cy="19587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C42887F-C532-426D-9080-A5A537E19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6665" y="2714684"/>
                  <a:ext cx="179062" cy="1487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BF52C525-B952-4D3C-A83F-A062C3AC8D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5727" y="2863785"/>
                  <a:ext cx="5146" cy="2416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58B5973C-FB52-43B7-AD40-57F9794B5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2070" y="2716063"/>
                  <a:ext cx="124202" cy="20998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C1AE73BF-C84D-4CBD-B7E0-36C57539C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9829" y="2906468"/>
                  <a:ext cx="194421" cy="12354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3ADDF260-A277-4C88-B14F-530BD10AD0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5477" y="2573490"/>
                  <a:ext cx="219399" cy="8234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F45EF4FB-F6C4-4A3B-80A1-E76C20774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9175" y="2623858"/>
                  <a:ext cx="113444" cy="165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B5A024A-93DB-48B8-859A-7E1C78EBA183}"/>
                </a:ext>
              </a:extLst>
            </p:cNvPr>
            <p:cNvSpPr txBox="1"/>
            <p:nvPr/>
          </p:nvSpPr>
          <p:spPr>
            <a:xfrm>
              <a:off x="7024082" y="979897"/>
              <a:ext cx="181992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push-project2-&lt;id&gt;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5F4FCAA-FE45-4941-9C5A-10A89EB95E9C}"/>
              </a:ext>
            </a:extLst>
          </p:cNvPr>
          <p:cNvGrpSpPr/>
          <p:nvPr/>
        </p:nvGrpSpPr>
        <p:grpSpPr>
          <a:xfrm>
            <a:off x="7334508" y="3278434"/>
            <a:ext cx="1471375" cy="903295"/>
            <a:chOff x="7024082" y="368990"/>
            <a:chExt cx="1471375" cy="90329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68720C5-776A-4F74-96D0-F7CFD2DD2B0D}"/>
                </a:ext>
              </a:extLst>
            </p:cNvPr>
            <p:cNvGrpSpPr/>
            <p:nvPr/>
          </p:nvGrpSpPr>
          <p:grpSpPr>
            <a:xfrm>
              <a:off x="7214351" y="368990"/>
              <a:ext cx="894230" cy="628650"/>
              <a:chOff x="4653031" y="1603186"/>
              <a:chExt cx="894230" cy="628650"/>
            </a:xfrm>
          </p:grpSpPr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45BDD076-845F-4705-9897-5EB1B58AB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3031" y="1603186"/>
                <a:ext cx="781050" cy="628650"/>
              </a:xfrm>
              <a:prstGeom prst="rect">
                <a:avLst/>
              </a:prstGeom>
            </p:spPr>
          </p:pic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909E3B7-EAFF-482E-BB30-31CB7AC9FCC4}"/>
                  </a:ext>
                </a:extLst>
              </p:cNvPr>
              <p:cNvGrpSpPr/>
              <p:nvPr/>
            </p:nvGrpSpPr>
            <p:grpSpPr>
              <a:xfrm>
                <a:off x="5320900" y="1908421"/>
                <a:ext cx="226361" cy="303217"/>
                <a:chOff x="4909829" y="2372790"/>
                <a:chExt cx="592474" cy="732683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E7BDE01E-0A3B-4B75-9F6F-7E6A91276115}"/>
                    </a:ext>
                  </a:extLst>
                </p:cNvPr>
                <p:cNvSpPr/>
                <p:nvPr/>
              </p:nvSpPr>
              <p:spPr>
                <a:xfrm>
                  <a:off x="5196271" y="2372790"/>
                  <a:ext cx="143328" cy="147403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B16A448B-3B03-4471-9355-3C5D674C01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935" y="2579237"/>
                  <a:ext cx="162806" cy="1368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4DDA347-AF01-4416-AD72-9954900F4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0741" y="2513219"/>
                  <a:ext cx="71562" cy="20284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7047222E-545B-4DBA-878D-246C98A8184B}"/>
                    </a:ext>
                  </a:extLst>
                </p:cNvPr>
                <p:cNvCxnSpPr>
                  <a:cxnSpLocks/>
                  <a:stCxn id="137" idx="4"/>
                </p:cNvCxnSpPr>
                <p:nvPr/>
              </p:nvCxnSpPr>
              <p:spPr>
                <a:xfrm flipH="1">
                  <a:off x="5210139" y="2520193"/>
                  <a:ext cx="57796" cy="19587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9565EC95-B1F1-4D62-A35D-1B2F2EA64B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6665" y="2714684"/>
                  <a:ext cx="179062" cy="1487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391477BC-5472-4706-B363-01F83F5862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5727" y="2863785"/>
                  <a:ext cx="5146" cy="2416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EB71638F-56C6-4868-8C37-A830EC431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2070" y="2716063"/>
                  <a:ext cx="124202" cy="20998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A1CD42FE-EEBE-420D-82B0-0CDC8EF04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9829" y="2906468"/>
                  <a:ext cx="194421" cy="12354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C80E1FB-C7FD-4909-8B20-19A9DFB81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5477" y="2573490"/>
                  <a:ext cx="219399" cy="8234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61EB16E4-A616-44B7-93F5-E1E98D9C6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9175" y="2623858"/>
                  <a:ext cx="113444" cy="165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6145681-551A-43AE-ADCA-3085EEB4252B}"/>
                </a:ext>
              </a:extLst>
            </p:cNvPr>
            <p:cNvSpPr txBox="1"/>
            <p:nvPr/>
          </p:nvSpPr>
          <p:spPr>
            <a:xfrm>
              <a:off x="7024082" y="979897"/>
              <a:ext cx="14713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pr-project3-&lt;id&gt;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412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50447B1C-F8F1-44A2-982E-D2C60B0AE73B}"/>
              </a:ext>
            </a:extLst>
          </p:cNvPr>
          <p:cNvGrpSpPr/>
          <p:nvPr/>
        </p:nvGrpSpPr>
        <p:grpSpPr>
          <a:xfrm>
            <a:off x="5560545" y="2614669"/>
            <a:ext cx="952866" cy="1059272"/>
            <a:chOff x="5847283" y="2341446"/>
            <a:chExt cx="952866" cy="1059272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EB8377F-FA04-4F93-B5C8-D8C07D757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7283" y="2341446"/>
              <a:ext cx="952866" cy="1059272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954D041-B53B-417B-A5F1-6C2A625C2295}"/>
                </a:ext>
              </a:extLst>
            </p:cNvPr>
            <p:cNvSpPr txBox="1"/>
            <p:nvPr/>
          </p:nvSpPr>
          <p:spPr>
            <a:xfrm>
              <a:off x="5916395" y="2990941"/>
              <a:ext cx="6030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C6A2B3-A97C-4E3A-B7F8-57024AF54CC4}"/>
              </a:ext>
            </a:extLst>
          </p:cNvPr>
          <p:cNvGrpSpPr/>
          <p:nvPr/>
        </p:nvGrpSpPr>
        <p:grpSpPr>
          <a:xfrm>
            <a:off x="1984075" y="1443580"/>
            <a:ext cx="572494" cy="254442"/>
            <a:chOff x="1089329" y="1224501"/>
            <a:chExt cx="572494" cy="25444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88F9C56-0360-44E7-88A6-03469097645F}"/>
                </a:ext>
              </a:extLst>
            </p:cNvPr>
            <p:cNvSpPr/>
            <p:nvPr/>
          </p:nvSpPr>
          <p:spPr>
            <a:xfrm>
              <a:off x="1516974" y="1309984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DBC0029-4002-465F-B7C4-D00A18BA3F1E}"/>
                </a:ext>
              </a:extLst>
            </p:cNvPr>
            <p:cNvCxnSpPr/>
            <p:nvPr/>
          </p:nvCxnSpPr>
          <p:spPr>
            <a:xfrm>
              <a:off x="1220381" y="129606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2BB1428-C477-40CC-8241-7E4BCCA3D46A}"/>
                </a:ext>
              </a:extLst>
            </p:cNvPr>
            <p:cNvSpPr/>
            <p:nvPr/>
          </p:nvSpPr>
          <p:spPr>
            <a:xfrm>
              <a:off x="1227278" y="1344776"/>
              <a:ext cx="220721" cy="45719"/>
            </a:xfrm>
            <a:custGeom>
              <a:avLst/>
              <a:gdLst>
                <a:gd name="connsiteX0" fmla="*/ 429370 w 429370"/>
                <a:gd name="connsiteY0" fmla="*/ 127221 h 127221"/>
                <a:gd name="connsiteX1" fmla="*/ 143123 w 429370"/>
                <a:gd name="connsiteY1" fmla="*/ 95416 h 127221"/>
                <a:gd name="connsiteX2" fmla="*/ 0 w 429370"/>
                <a:gd name="connsiteY2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370" h="127221">
                  <a:moveTo>
                    <a:pt x="429370" y="127221"/>
                  </a:moveTo>
                  <a:cubicBezTo>
                    <a:pt x="322027" y="121920"/>
                    <a:pt x="214685" y="116619"/>
                    <a:pt x="143123" y="95416"/>
                  </a:cubicBezTo>
                  <a:cubicBezTo>
                    <a:pt x="71561" y="74213"/>
                    <a:pt x="38431" y="25179"/>
                    <a:pt x="0" y="0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688BCC-603D-417A-A9E1-F95B52E0769A}"/>
                </a:ext>
              </a:extLst>
            </p:cNvPr>
            <p:cNvSpPr/>
            <p:nvPr/>
          </p:nvSpPr>
          <p:spPr>
            <a:xfrm>
              <a:off x="1089329" y="1224501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08E83B-A478-43B9-AC74-C44E437A0488}"/>
              </a:ext>
            </a:extLst>
          </p:cNvPr>
          <p:cNvGrpSpPr/>
          <p:nvPr/>
        </p:nvGrpSpPr>
        <p:grpSpPr>
          <a:xfrm>
            <a:off x="838899" y="1451533"/>
            <a:ext cx="572494" cy="254442"/>
            <a:chOff x="1156771" y="1211604"/>
            <a:chExt cx="572494" cy="25444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49F9A9-273D-4D71-B787-943F56AD271C}"/>
                </a:ext>
              </a:extLst>
            </p:cNvPr>
            <p:cNvSpPr/>
            <p:nvPr/>
          </p:nvSpPr>
          <p:spPr>
            <a:xfrm>
              <a:off x="1274027" y="130801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5D5DE2-5F08-4F01-8333-943EC22A7715}"/>
                </a:ext>
              </a:extLst>
            </p:cNvPr>
            <p:cNvCxnSpPr>
              <a:cxnSpLocks/>
            </p:cNvCxnSpPr>
            <p:nvPr/>
          </p:nvCxnSpPr>
          <p:spPr>
            <a:xfrm>
              <a:off x="1352871" y="1289797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27DF95-A714-49CD-94B4-398171FC4D78}"/>
                </a:ext>
              </a:extLst>
            </p:cNvPr>
            <p:cNvSpPr/>
            <p:nvPr/>
          </p:nvSpPr>
          <p:spPr>
            <a:xfrm>
              <a:off x="1359768" y="1338510"/>
              <a:ext cx="220721" cy="45719"/>
            </a:xfrm>
            <a:custGeom>
              <a:avLst/>
              <a:gdLst>
                <a:gd name="connsiteX0" fmla="*/ 429370 w 429370"/>
                <a:gd name="connsiteY0" fmla="*/ 127221 h 127221"/>
                <a:gd name="connsiteX1" fmla="*/ 143123 w 429370"/>
                <a:gd name="connsiteY1" fmla="*/ 95416 h 127221"/>
                <a:gd name="connsiteX2" fmla="*/ 0 w 429370"/>
                <a:gd name="connsiteY2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370" h="127221">
                  <a:moveTo>
                    <a:pt x="429370" y="127221"/>
                  </a:moveTo>
                  <a:cubicBezTo>
                    <a:pt x="322027" y="121920"/>
                    <a:pt x="214685" y="116619"/>
                    <a:pt x="143123" y="95416"/>
                  </a:cubicBezTo>
                  <a:cubicBezTo>
                    <a:pt x="71561" y="74213"/>
                    <a:pt x="38431" y="25179"/>
                    <a:pt x="0" y="0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EC2DEF-8E33-4B96-B534-836FEC1779FD}"/>
                </a:ext>
              </a:extLst>
            </p:cNvPr>
            <p:cNvSpPr/>
            <p:nvPr/>
          </p:nvSpPr>
          <p:spPr>
            <a:xfrm>
              <a:off x="1156771" y="121160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8BD2DB2-7C18-4DB5-A460-3F88304D5622}"/>
              </a:ext>
            </a:extLst>
          </p:cNvPr>
          <p:cNvGrpSpPr/>
          <p:nvPr/>
        </p:nvGrpSpPr>
        <p:grpSpPr>
          <a:xfrm>
            <a:off x="3587025" y="1585707"/>
            <a:ext cx="572494" cy="254442"/>
            <a:chOff x="3512171" y="1219564"/>
            <a:chExt cx="572494" cy="25444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582A96C-F92C-4D48-B9C9-763788294D1F}"/>
                </a:ext>
              </a:extLst>
            </p:cNvPr>
            <p:cNvSpPr/>
            <p:nvPr/>
          </p:nvSpPr>
          <p:spPr>
            <a:xfrm>
              <a:off x="3629427" y="131597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DB459D-1794-4F09-B17C-DD8673980BA1}"/>
                </a:ext>
              </a:extLst>
            </p:cNvPr>
            <p:cNvCxnSpPr>
              <a:cxnSpLocks/>
            </p:cNvCxnSpPr>
            <p:nvPr/>
          </p:nvCxnSpPr>
          <p:spPr>
            <a:xfrm>
              <a:off x="3772259" y="1338510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2D65D4-B2DF-4B54-8268-B6E950F4B5D7}"/>
                </a:ext>
              </a:extLst>
            </p:cNvPr>
            <p:cNvSpPr/>
            <p:nvPr/>
          </p:nvSpPr>
          <p:spPr>
            <a:xfrm>
              <a:off x="3512171" y="121956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B8DDFD-C580-46E3-AD16-59055C7598E4}"/>
              </a:ext>
            </a:extLst>
          </p:cNvPr>
          <p:cNvGrpSpPr/>
          <p:nvPr/>
        </p:nvGrpSpPr>
        <p:grpSpPr>
          <a:xfrm>
            <a:off x="4751940" y="1546935"/>
            <a:ext cx="572494" cy="254442"/>
            <a:chOff x="4583971" y="1180792"/>
            <a:chExt cx="572494" cy="25444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34BD12-1C81-4E7E-873D-7320CDC59816}"/>
                </a:ext>
              </a:extLst>
            </p:cNvPr>
            <p:cNvSpPr/>
            <p:nvPr/>
          </p:nvSpPr>
          <p:spPr>
            <a:xfrm>
              <a:off x="4963333" y="1289797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21643A7-83CA-472E-8880-F939856B1D41}"/>
                </a:ext>
              </a:extLst>
            </p:cNvPr>
            <p:cNvCxnSpPr/>
            <p:nvPr/>
          </p:nvCxnSpPr>
          <p:spPr>
            <a:xfrm>
              <a:off x="4635702" y="130039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26B1995-4989-4D34-B05C-33871A58AB2C}"/>
                </a:ext>
              </a:extLst>
            </p:cNvPr>
            <p:cNvSpPr/>
            <p:nvPr/>
          </p:nvSpPr>
          <p:spPr>
            <a:xfrm>
              <a:off x="4583971" y="1180792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7F6D3E2-7938-4797-83E8-9EBD988B5F09}"/>
              </a:ext>
            </a:extLst>
          </p:cNvPr>
          <p:cNvSpPr txBox="1"/>
          <p:nvPr/>
        </p:nvSpPr>
        <p:spPr>
          <a:xfrm>
            <a:off x="1759248" y="1800019"/>
            <a:ext cx="973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subscriber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E0B83-4CD0-4F2D-933E-B389213BE966}"/>
              </a:ext>
            </a:extLst>
          </p:cNvPr>
          <p:cNvSpPr txBox="1"/>
          <p:nvPr/>
        </p:nvSpPr>
        <p:spPr>
          <a:xfrm>
            <a:off x="3587025" y="1848499"/>
            <a:ext cx="77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sender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7D87CA-E638-4ECD-8E78-AD483C4FACE4}"/>
              </a:ext>
            </a:extLst>
          </p:cNvPr>
          <p:cNvSpPr txBox="1"/>
          <p:nvPr/>
        </p:nvSpPr>
        <p:spPr>
          <a:xfrm>
            <a:off x="4676730" y="1841858"/>
            <a:ext cx="77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listener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C1F98B-DD08-41F3-A988-E79C5C46E2B3}"/>
              </a:ext>
            </a:extLst>
          </p:cNvPr>
          <p:cNvSpPr txBox="1"/>
          <p:nvPr/>
        </p:nvSpPr>
        <p:spPr>
          <a:xfrm>
            <a:off x="691149" y="1860784"/>
            <a:ext cx="973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publisher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641A49F-7A1D-46B6-A030-301C260A7369}"/>
              </a:ext>
            </a:extLst>
          </p:cNvPr>
          <p:cNvCxnSpPr>
            <a:stCxn id="22" idx="6"/>
            <a:endCxn id="9" idx="2"/>
          </p:cNvCxnSpPr>
          <p:nvPr/>
        </p:nvCxnSpPr>
        <p:spPr>
          <a:xfrm flipV="1">
            <a:off x="1411393" y="1570801"/>
            <a:ext cx="572682" cy="79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3EF06A5-7504-4718-AB4C-0CAFC3DF0779}"/>
              </a:ext>
            </a:extLst>
          </p:cNvPr>
          <p:cNvCxnSpPr/>
          <p:nvPr/>
        </p:nvCxnSpPr>
        <p:spPr>
          <a:xfrm flipV="1">
            <a:off x="4159519" y="1690069"/>
            <a:ext cx="572682" cy="79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97AF3F2D-8608-4D90-BCBF-6D413F91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785" y="2352877"/>
            <a:ext cx="1059272" cy="10897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A8811F2-154F-47B4-96CD-8C8476F3F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947" y="2341446"/>
            <a:ext cx="1044030" cy="105927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E56D581-33A2-4E5E-A4CE-E141AE853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940" y="3833780"/>
            <a:ext cx="762066" cy="43437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2D2569A-3A92-47FA-86F7-197D3B73B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242" y="3833780"/>
            <a:ext cx="449619" cy="39627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A0BC052-7421-403E-8AC7-40F98C098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4908" y="3833780"/>
            <a:ext cx="617273" cy="52582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0388582-5F8D-41C5-A30B-EC0474BBC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732" y="3814530"/>
            <a:ext cx="332257" cy="36936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81E17D7-6347-4F4F-92C8-CF1DD3BC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860" y="2495366"/>
            <a:ext cx="952866" cy="1059272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B5A273F-54F5-42DF-B600-F68FEB3504F7}"/>
              </a:ext>
            </a:extLst>
          </p:cNvPr>
          <p:cNvGrpSpPr/>
          <p:nvPr/>
        </p:nvGrpSpPr>
        <p:grpSpPr>
          <a:xfrm>
            <a:off x="5247117" y="3803101"/>
            <a:ext cx="332257" cy="335334"/>
            <a:chOff x="5847283" y="2341446"/>
            <a:chExt cx="952866" cy="105927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00B3B47-D30B-44B5-BEC6-8E0EA12F2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7283" y="2341446"/>
              <a:ext cx="952866" cy="1059272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4F7FF62-1752-4501-AE05-6228B628DAC6}"/>
                </a:ext>
              </a:extLst>
            </p:cNvPr>
            <p:cNvSpPr txBox="1"/>
            <p:nvPr/>
          </p:nvSpPr>
          <p:spPr>
            <a:xfrm>
              <a:off x="5916395" y="2990941"/>
              <a:ext cx="6030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F53327EE-925E-4BAD-911F-04C2BDBA21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8198" y="3392699"/>
            <a:ext cx="428482" cy="450376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539D4204-CD02-41EB-9C92-3EA913B4C365}"/>
              </a:ext>
            </a:extLst>
          </p:cNvPr>
          <p:cNvGrpSpPr/>
          <p:nvPr/>
        </p:nvGrpSpPr>
        <p:grpSpPr>
          <a:xfrm>
            <a:off x="6197020" y="3744410"/>
            <a:ext cx="428483" cy="525826"/>
            <a:chOff x="6025343" y="320756"/>
            <a:chExt cx="1074513" cy="11616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3130381-7284-41CE-9542-E582A7B44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BDBE36-E2E3-4C83-A65D-B662EF85A08B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33D954-9B10-48A8-8EF5-7A0A2EE541F6}"/>
              </a:ext>
            </a:extLst>
          </p:cNvPr>
          <p:cNvGrpSpPr/>
          <p:nvPr/>
        </p:nvGrpSpPr>
        <p:grpSpPr>
          <a:xfrm>
            <a:off x="986571" y="264417"/>
            <a:ext cx="1148337" cy="769909"/>
            <a:chOff x="986571" y="264417"/>
            <a:chExt cx="1148337" cy="7699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EB4A5BB-C803-4586-807B-FDFB61371709}"/>
                </a:ext>
              </a:extLst>
            </p:cNvPr>
            <p:cNvSpPr/>
            <p:nvPr/>
          </p:nvSpPr>
          <p:spPr>
            <a:xfrm>
              <a:off x="986571" y="264417"/>
              <a:ext cx="1148337" cy="769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A355657-72F2-401A-A1E7-88BDAE89213F}"/>
                </a:ext>
              </a:extLst>
            </p:cNvPr>
            <p:cNvGrpSpPr/>
            <p:nvPr/>
          </p:nvGrpSpPr>
          <p:grpSpPr>
            <a:xfrm>
              <a:off x="1063448" y="522466"/>
              <a:ext cx="551253" cy="254442"/>
              <a:chOff x="1156771" y="1211604"/>
              <a:chExt cx="572494" cy="254442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4D5DFE1-4786-4266-8C79-99164CD9027B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FEC18D3-AA30-476A-805D-3EB66FBD0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F8AA561-EF99-49D8-B8FE-E51B7951D474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CD335B0-F9CB-40D8-90D5-F2C686C816FB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40F5FB-848E-4387-BFB1-B23CCA568A87}"/>
                </a:ext>
              </a:extLst>
            </p:cNvPr>
            <p:cNvGrpSpPr/>
            <p:nvPr/>
          </p:nvGrpSpPr>
          <p:grpSpPr>
            <a:xfrm>
              <a:off x="1655365" y="409732"/>
              <a:ext cx="384632" cy="112734"/>
              <a:chOff x="3512171" y="1219564"/>
              <a:chExt cx="572494" cy="25444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CFDBC78-3608-4F9E-BDE7-6059071AFE2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3A4229A-1F95-4280-838C-79B6EB7B5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6819CFC-C7EC-44C8-987C-0FD4C9C72F1D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B72BA7-4003-4D33-8935-2B36DD085FCE}"/>
                </a:ext>
              </a:extLst>
            </p:cNvPr>
            <p:cNvGrpSpPr/>
            <p:nvPr/>
          </p:nvGrpSpPr>
          <p:grpSpPr>
            <a:xfrm>
              <a:off x="1669481" y="580462"/>
              <a:ext cx="384632" cy="112734"/>
              <a:chOff x="3512171" y="1219564"/>
              <a:chExt cx="572494" cy="25444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2B6C563-397D-47A2-862D-63E957204EB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73AD2316-678B-4044-A8C3-9B632325C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E5300B1-67BF-4C57-AACA-A758A362307C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1BA848E-7553-4B32-8066-0CC00776110B}"/>
                </a:ext>
              </a:extLst>
            </p:cNvPr>
            <p:cNvGrpSpPr/>
            <p:nvPr/>
          </p:nvGrpSpPr>
          <p:grpSpPr>
            <a:xfrm>
              <a:off x="1665948" y="761210"/>
              <a:ext cx="384632" cy="112734"/>
              <a:chOff x="3512171" y="1219564"/>
              <a:chExt cx="572494" cy="25444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DEFAFFA-124C-48CE-A97E-DD5F94A6220D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14DD596B-03C5-4D76-8461-8717781A2A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A0EEFB2-8FA2-49A5-B32A-F63218631E8A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DC5EF9-E7B3-4072-A74D-0F1F1BD2A60B}"/>
              </a:ext>
            </a:extLst>
          </p:cNvPr>
          <p:cNvGrpSpPr/>
          <p:nvPr/>
        </p:nvGrpSpPr>
        <p:grpSpPr>
          <a:xfrm>
            <a:off x="5345490" y="180410"/>
            <a:ext cx="1099861" cy="1161600"/>
            <a:chOff x="5967879" y="362933"/>
            <a:chExt cx="1099861" cy="116160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C9D4662-5E6F-4A4B-88A6-9106732E3E63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4C907F11-CA77-460E-8DAD-BCBD721DD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48B5F-7E27-41D4-828E-081A6FEA0821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CDC7639-C99A-4798-BC56-F6109771EF0E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07965A1-C579-4F4A-A4B5-01ABD1F6DE3A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CC47C-2E1C-4A03-AF95-D37690D1C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3F22807B-1A61-4677-8628-0C8529C4EF2B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F59AFF-110B-453F-A8E2-F3FF76D20C51}"/>
              </a:ext>
            </a:extLst>
          </p:cNvPr>
          <p:cNvGrpSpPr/>
          <p:nvPr/>
        </p:nvGrpSpPr>
        <p:grpSpPr>
          <a:xfrm>
            <a:off x="7388374" y="2216548"/>
            <a:ext cx="1044030" cy="1097375"/>
            <a:chOff x="7279406" y="2352877"/>
            <a:chExt cx="1044030" cy="109737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3CC5005-AF3D-473D-A0A2-A03EBD11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6A567CD-3C2D-4325-98CC-A280B29F41D8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21FA555-C8E2-4D10-B7B9-A01BEE3488D3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0ED53C31-0DBB-4265-9EBA-BB19D81F79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9BD383D-1029-463F-BA91-9C0A7D86737D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84B3F116-FBBB-4272-81C1-80EA3E5BF54C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FA460A4-B266-444B-AE21-C4A8EA854AA8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A7EFE86-60C8-4E94-81E0-1088AC2CCA67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665C3157-8F71-4CC1-9BCE-82645021125E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0ED090A-0F73-4773-BD7C-0C3ECBAC39C7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A17C1B6D-37BE-4E4D-BBAA-0CEBA20804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295" y="2313458"/>
            <a:ext cx="1051651" cy="111261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553AA3C-819A-449F-9923-B0D9CA30F34E}"/>
              </a:ext>
            </a:extLst>
          </p:cNvPr>
          <p:cNvGrpSpPr/>
          <p:nvPr/>
        </p:nvGrpSpPr>
        <p:grpSpPr>
          <a:xfrm>
            <a:off x="2845535" y="298194"/>
            <a:ext cx="1016123" cy="1077046"/>
            <a:chOff x="3005160" y="260261"/>
            <a:chExt cx="1217337" cy="8848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6DFE34-EB93-48F9-9503-1152FFB91138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Or 26">
              <a:extLst>
                <a:ext uri="{FF2B5EF4-FFF2-40B4-BE49-F238E27FC236}">
                  <a16:creationId xmlns:a16="http://schemas.microsoft.com/office/drawing/2014/main" id="{9A491373-7017-4FB5-8DAE-7817199DECAF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785DC4C0-81A2-4910-BBBD-F6D40068EE17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EBB8864-33B3-4C78-B65C-536CA3095FC7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CE7CDB33-749C-4581-8788-C4354648CBBD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A70BB07-6405-4A94-9754-B5154B70C987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AE82E83-7957-477A-81FE-5F36FE2F5571}"/>
                </a:ext>
              </a:extLst>
            </p:cNvPr>
            <p:cNvSpPr txBox="1"/>
            <p:nvPr/>
          </p:nvSpPr>
          <p:spPr>
            <a:xfrm>
              <a:off x="3045433" y="831154"/>
              <a:ext cx="973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events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494B96A-7182-4958-A101-5958BD7B399E}"/>
              </a:ext>
            </a:extLst>
          </p:cNvPr>
          <p:cNvGrpSpPr/>
          <p:nvPr/>
        </p:nvGrpSpPr>
        <p:grpSpPr>
          <a:xfrm>
            <a:off x="4061568" y="562241"/>
            <a:ext cx="608669" cy="513252"/>
            <a:chOff x="3005160" y="260261"/>
            <a:chExt cx="1217337" cy="983897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0A036BD-B87E-41E9-BC20-03FBB70E7F3F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Or 143">
              <a:extLst>
                <a:ext uri="{FF2B5EF4-FFF2-40B4-BE49-F238E27FC236}">
                  <a16:creationId xmlns:a16="http://schemas.microsoft.com/office/drawing/2014/main" id="{77A9A658-A338-432F-B8F8-81EDFB8B2DDD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9B64851-AB3F-47BA-9B95-3729BDF7D238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F1E2A6A-547B-4578-90EB-8734729A58CE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88074AC9-76B5-476D-B6DE-014E03CF165B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F7898C5-146D-4D6A-8220-7C08884D7414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3FA417B-97E8-4457-8B6D-3F31E8EBB6B6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8A89AA-5204-4816-A0BC-1406E5BBEFDF}"/>
              </a:ext>
            </a:extLst>
          </p:cNvPr>
          <p:cNvGrpSpPr/>
          <p:nvPr/>
        </p:nvGrpSpPr>
        <p:grpSpPr>
          <a:xfrm>
            <a:off x="171421" y="3744410"/>
            <a:ext cx="1016250" cy="1134673"/>
            <a:chOff x="171421" y="3744410"/>
            <a:chExt cx="1016250" cy="1134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15C2ADA-6EC8-4EDD-AC6E-E34107F6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1421" y="3744410"/>
              <a:ext cx="1016250" cy="111261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C8B709-AA4E-4725-AEB6-91E6307AFBEE}"/>
                </a:ext>
              </a:extLst>
            </p:cNvPr>
            <p:cNvSpPr txBox="1"/>
            <p:nvPr/>
          </p:nvSpPr>
          <p:spPr>
            <a:xfrm>
              <a:off x="274654" y="4586695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BC70584-999E-478A-A34A-7D0F6DB10907}"/>
              </a:ext>
            </a:extLst>
          </p:cNvPr>
          <p:cNvGrpSpPr/>
          <p:nvPr/>
        </p:nvGrpSpPr>
        <p:grpSpPr>
          <a:xfrm>
            <a:off x="1267373" y="4240512"/>
            <a:ext cx="584917" cy="616515"/>
            <a:chOff x="3284884" y="1544271"/>
            <a:chExt cx="584917" cy="616515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6EDDDE0F-39EA-44A0-A145-3B8AB4C85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21FE9B9-E7D8-436A-8C11-4841CCD27EE4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91C6426-3ACE-41F2-AE4F-ED672FDBC5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2211" y="4455982"/>
            <a:ext cx="781050" cy="628650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E42BD03-4932-4578-BA89-9ED671E17DA8}"/>
              </a:ext>
            </a:extLst>
          </p:cNvPr>
          <p:cNvGrpSpPr/>
          <p:nvPr/>
        </p:nvGrpSpPr>
        <p:grpSpPr>
          <a:xfrm>
            <a:off x="3317754" y="4455982"/>
            <a:ext cx="894230" cy="628650"/>
            <a:chOff x="4653031" y="1603186"/>
            <a:chExt cx="894230" cy="62865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D4B5582E-A260-4462-9D0D-6EFE48AD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5953F04-29DD-400C-9BA4-00F797F50C2C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FF94FAB-BCF4-4356-84E3-8B4A584AE16D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BC21E882-6C3B-41C4-B0F0-496C075434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7586F93-A0D2-46C6-A99D-780D5485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37DD7828-B0F5-4AE0-8DD6-F57CFBC4FF02}"/>
                  </a:ext>
                </a:extLst>
              </p:cNvPr>
              <p:cNvCxnSpPr>
                <a:cxnSpLocks/>
                <a:stCxn id="138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84FAC74-6DDF-4005-A1B6-BEB5D84B8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D8714260-E455-4A6E-BFF6-75D9A5F50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AC5FF8A-058A-46E2-9F6A-FE33A74896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C82575F-546F-4CF8-9ACD-12E5DD6D3E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A0A3DF0-8D87-4438-8CF8-95D39514FF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1E7278C-5DAF-42FC-AA6E-F329FEDA1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B8488F8-E41A-40DE-A0C5-24F434DA6990}"/>
              </a:ext>
            </a:extLst>
          </p:cNvPr>
          <p:cNvSpPr/>
          <p:nvPr/>
        </p:nvSpPr>
        <p:spPr>
          <a:xfrm>
            <a:off x="4979446" y="4347716"/>
            <a:ext cx="921593" cy="6735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Registry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08D713-E101-4353-A17F-1A7E616DA5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7505" y="264417"/>
            <a:ext cx="1056604" cy="9350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8B4285-C3F2-4396-AAE2-AB0A403D5B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8340" y="1418907"/>
            <a:ext cx="1217479" cy="76493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FF14785E-BADC-480A-A334-1028327D7604}"/>
              </a:ext>
            </a:extLst>
          </p:cNvPr>
          <p:cNvGrpSpPr/>
          <p:nvPr/>
        </p:nvGrpSpPr>
        <p:grpSpPr>
          <a:xfrm>
            <a:off x="8006263" y="279588"/>
            <a:ext cx="1059271" cy="1005927"/>
            <a:chOff x="8006263" y="279588"/>
            <a:chExt cx="1059271" cy="100592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49F970-AE5B-444C-A509-DA520F698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06263" y="279588"/>
              <a:ext cx="1059271" cy="1005927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355773-ECE5-4D33-BCA1-773E24F306EE}"/>
                </a:ext>
              </a:extLst>
            </p:cNvPr>
            <p:cNvSpPr txBox="1"/>
            <p:nvPr/>
          </p:nvSpPr>
          <p:spPr>
            <a:xfrm>
              <a:off x="8157429" y="993127"/>
              <a:ext cx="71045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Google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D544822-2F7C-4004-8CAC-99CB67D24B3E}"/>
              </a:ext>
            </a:extLst>
          </p:cNvPr>
          <p:cNvGrpSpPr/>
          <p:nvPr/>
        </p:nvGrpSpPr>
        <p:grpSpPr>
          <a:xfrm>
            <a:off x="7031385" y="4505409"/>
            <a:ext cx="388844" cy="188308"/>
            <a:chOff x="4653031" y="1603186"/>
            <a:chExt cx="894230" cy="628650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63F1B34E-950D-4F08-9963-2F4E9DA47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D38823A-8214-4013-9C51-E71892BBBF9E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CCC10541-AFBB-479F-A5F8-96C08B35BA3F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B88740-4362-40F2-BFB4-AE38421D0A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9C6888E-1478-4118-8B66-99EAB5126C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20010205-943C-4E21-B4D1-2E6BEE8BE74D}"/>
                  </a:ext>
                </a:extLst>
              </p:cNvPr>
              <p:cNvCxnSpPr>
                <a:cxnSpLocks/>
                <a:stCxn id="128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7BF7C5B0-0EAC-46FB-B959-7834BB1BF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4B7F521-1972-4699-B57C-8B989A19C2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3D679E4-53E1-46F7-B4CB-1D5CDC9FE8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D1CE29A4-4204-47D8-A70F-6FC9F8F149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DC304CFF-2905-4BE2-8230-ACF03931E6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D70AF2A9-8168-41C8-9673-EB7FC35201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4883A34-CC7C-47C8-A1C1-CFEEE32DC5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0187" y="4022359"/>
            <a:ext cx="853514" cy="78492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64FE0F5-B1DC-40BD-AA93-760B2E80253E}"/>
              </a:ext>
            </a:extLst>
          </p:cNvPr>
          <p:cNvGrpSpPr/>
          <p:nvPr/>
        </p:nvGrpSpPr>
        <p:grpSpPr>
          <a:xfrm>
            <a:off x="5602173" y="1470628"/>
            <a:ext cx="1038225" cy="780781"/>
            <a:chOff x="5602173" y="1470628"/>
            <a:chExt cx="1038225" cy="78078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52F95B-A4D2-4B5E-A2AB-EB4A08604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02173" y="1470628"/>
              <a:ext cx="1038225" cy="5715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CF88E-91AE-4CA7-9438-81FF73F4F6D5}"/>
                </a:ext>
              </a:extLst>
            </p:cNvPr>
            <p:cNvSpPr txBox="1"/>
            <p:nvPr/>
          </p:nvSpPr>
          <p:spPr>
            <a:xfrm>
              <a:off x="5811364" y="1959021"/>
              <a:ext cx="56618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67473"/>
      </p:ext>
    </p:extLst>
  </p:cSld>
  <p:clrMapOvr>
    <a:masterClrMapping/>
  </p:clrMapOvr>
</p:sld>
</file>

<file path=ppt/theme/theme1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9D0A33B2-E3C2-4B44-9705-B61D36DE01EA}"/>
    </a:ext>
  </a:extLst>
</a:theme>
</file>

<file path=ppt/theme/theme10.xml><?xml version="1.0" encoding="utf-8"?>
<a:theme xmlns:a="http://schemas.openxmlformats.org/drawingml/2006/main" name="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Embed_16x9" id="{9023B6C9-B59B-7C46-90C3-42319B44E20C}" vid="{0871B14B-B832-A949-9794-412B5D183567}"/>
    </a:ext>
  </a:extLst>
</a:theme>
</file>

<file path=ppt/theme/theme11.xml><?xml version="1.0" encoding="utf-8"?>
<a:theme xmlns:a="http://schemas.openxmlformats.org/drawingml/2006/main" name="blk_background_2017">
  <a:themeElements>
    <a:clrScheme name="blk_background_201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F8B8B"/>
      </a:accent1>
      <a:accent2>
        <a:srgbClr val="0F6FFF"/>
      </a:accent2>
      <a:accent3>
        <a:srgbClr val="20D5D2"/>
      </a:accent3>
      <a:accent4>
        <a:srgbClr val="504E4E"/>
      </a:accent4>
      <a:accent5>
        <a:srgbClr val="6E177D"/>
      </a:accent5>
      <a:accent6>
        <a:srgbClr val="DB2663"/>
      </a:accent6>
      <a:hlink>
        <a:srgbClr val="0000FF"/>
      </a:hlink>
      <a:folHlink>
        <a:srgbClr val="FF00FF"/>
      </a:folHlink>
    </a:clrScheme>
    <a:fontScheme name="blk_background_2017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k_background_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lerating the Enterprise Cloud Journey - 040219 - Chapters 1&amp;2" id="{FA1A44AC-F8B8-A745-B002-90D79E7C4E41}" vid="{E95903CB-6A8E-DE4F-924D-D2656B03261C}"/>
    </a:ext>
  </a:extLst>
</a:theme>
</file>

<file path=ppt/theme/theme3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4.xml><?xml version="1.0" encoding="utf-8"?>
<a:theme xmlns:a="http://schemas.openxmlformats.org/drawingml/2006/main" name="1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4C24D4B-E96D-2542-A69C-A67FD699EA10}" vid="{AB8597CF-D674-7A41-BA94-DAA1C0495B2D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Application Platform - One Pager" id="{4E844DBF-28C3-3C49-B18B-DC95048407A1}" vid="{77525009-3FE9-1840-97DF-FEE0EDF5B441}"/>
    </a:ext>
  </a:extLst>
</a:theme>
</file>

<file path=ppt/theme/theme7.xml><?xml version="1.0" encoding="utf-8"?>
<a:theme xmlns:a="http://schemas.openxmlformats.org/drawingml/2006/main" name="3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kton101" id="{B905CE5C-3DEB-7B46-8C7E-7B51AB9BAA95}" vid="{0A8FBA1C-EF49-754C-A115-13800B65DF1A}"/>
    </a:ext>
  </a:extLst>
</a:theme>
</file>

<file path=ppt/theme/theme8.xml><?xml version="1.0" encoding="utf-8"?>
<a:theme xmlns:a="http://schemas.openxmlformats.org/drawingml/2006/main" name="2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ursley Pres.potx" id="{B475F98C-0D6D-44F7-BCB7-1776234E6127}" vid="{CD52F5FE-E5BE-4855-85AF-956A280F5A2A}"/>
    </a:ext>
  </a:extLst>
</a:theme>
</file>

<file path=ppt/theme/theme9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Private Cloud Strategy May 2018 - for DTO final" id="{3079F8B9-0E91-BC40-8805-31F639C1D253}" vid="{D0E16F80-9035-2842-A3ED-80ABDF332F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2933</TotalTime>
  <Words>44</Words>
  <Application>Microsoft Office PowerPoint</Application>
  <PresentationFormat>On-screen Show (16:9)</PresentationFormat>
  <Paragraphs>30</Paragraphs>
  <Slides>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27" baseType="lpstr">
      <vt:lpstr>.AppleSystemUIFont</vt:lpstr>
      <vt:lpstr>Arial</vt:lpstr>
      <vt:lpstr>Calibri</vt:lpstr>
      <vt:lpstr>Calibri Light</vt:lpstr>
      <vt:lpstr>Helvetica Light</vt:lpstr>
      <vt:lpstr>Helvetica Neue Light</vt:lpstr>
      <vt:lpstr>Helvetica Neue Medium</vt:lpstr>
      <vt:lpstr>HelvNeue Bold for IBM</vt:lpstr>
      <vt:lpstr>HelvNeue Light for IBM</vt:lpstr>
      <vt:lpstr>IBM Plex Mono Light</vt:lpstr>
      <vt:lpstr>IBM Plex Sans</vt:lpstr>
      <vt:lpstr>IBM Plex Sans Light</vt:lpstr>
      <vt:lpstr>Lubalin Demi for IBM</vt:lpstr>
      <vt:lpstr>Wingdings</vt:lpstr>
      <vt:lpstr>dk_blu_background_2017</vt:lpstr>
      <vt:lpstr>1_blk_background_2017</vt:lpstr>
      <vt:lpstr>3_blk_background_2017</vt:lpstr>
      <vt:lpstr>1_gry_background_2017</vt:lpstr>
      <vt:lpstr>2_Office Theme</vt:lpstr>
      <vt:lpstr>2_wht_background_2017</vt:lpstr>
      <vt:lpstr>3_wht_background_2017</vt:lpstr>
      <vt:lpstr>2_blk_background_2017</vt:lpstr>
      <vt:lpstr>wht_background_2017</vt:lpstr>
      <vt:lpstr>IBM Developer 2018 black background</vt:lpstr>
      <vt:lpstr>Drawing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Cloud Native Apps Easier With the Cloud Pak for Applications — Nate Ziemann Offering Manager, ICP for Apps Chris Bailey STSM, Cloud Native Runtimes</dc:title>
  <dc:creator>Michael Cheng</dc:creator>
  <cp:lastModifiedBy>Michael Cheng</cp:lastModifiedBy>
  <cp:revision>118</cp:revision>
  <cp:lastPrinted>2019-10-10T14:26:55Z</cp:lastPrinted>
  <dcterms:modified xsi:type="dcterms:W3CDTF">2020-04-20T13:15:23Z</dcterms:modified>
</cp:coreProperties>
</file>